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721" r:id="rId1"/>
  </p:sldMasterIdLst>
  <p:notesMasterIdLst>
    <p:notesMasterId r:id="rId12"/>
  </p:notesMasterIdLst>
  <p:handoutMasterIdLst>
    <p:handoutMasterId r:id="rId13"/>
  </p:handoutMasterIdLst>
  <p:sldIdLst>
    <p:sldId id="256" r:id="rId2"/>
    <p:sldId id="2204" r:id="rId3"/>
    <p:sldId id="2218" r:id="rId4"/>
    <p:sldId id="2209" r:id="rId5"/>
    <p:sldId id="2224" r:id="rId6"/>
    <p:sldId id="2214" r:id="rId7"/>
    <p:sldId id="2211" r:id="rId8"/>
    <p:sldId id="2222" r:id="rId9"/>
    <p:sldId id="2220" r:id="rId10"/>
    <p:sldId id="2221" r:id="rId11"/>
  </p:sldIdLst>
  <p:sldSz cx="9144000" cy="6858000" type="screen4x3"/>
  <p:notesSz cx="7104063" cy="10234613"/>
  <p:embeddedFontLst>
    <p:embeddedFont>
      <p:font typeface="10X10" panose="020B0600000101010101" charset="-127"/>
      <p:regular r:id="rId14"/>
    </p:embeddedFont>
    <p:embeddedFont>
      <p:font typeface="10X10 Bold" panose="020B0600000101010101" charset="-127"/>
      <p:regular r:id="rId15"/>
      <p:bold r:id="rId16"/>
    </p:embeddedFont>
    <p:embeddedFont>
      <p:font typeface="Noto Sans KR" panose="020B0600000101010101" charset="-127"/>
      <p:regular r:id="rId17"/>
      <p:bold r:id="rId18"/>
    </p:embeddedFont>
    <p:embeddedFont>
      <p:font typeface="에스코어 드림 5 Medium" panose="020B0503030302020204" pitchFamily="34" charset="-127"/>
      <p:regular r:id="rId19"/>
    </p:embeddedFont>
    <p:embeddedFont>
      <p:font typeface="휴먼모음T" panose="02030504000101010101" pitchFamily="18" charset="-127"/>
      <p:regular r:id="rId20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EB0"/>
    <a:srgbClr val="CC00FF"/>
    <a:srgbClr val="FFCCFF"/>
    <a:srgbClr val="FF99FF"/>
    <a:srgbClr val="FF66FF"/>
    <a:srgbClr val="AAC1E0"/>
    <a:srgbClr val="8A3236"/>
    <a:srgbClr val="D09E00"/>
    <a:srgbClr val="3B3838"/>
    <a:srgbClr val="7C192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2EB2327-43BF-49F7-A732-50249D337A98}" v="88" dt="2024-06-24T04:21:21.26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보통 스타일 3 - 강조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D7B26C5-4107-4FEC-AEDC-1716B250A1EF}" styleName="밝은 스타일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003" autoAdjust="0"/>
    <p:restoredTop sz="75610" autoAdjust="0"/>
  </p:normalViewPr>
  <p:slideViewPr>
    <p:cSldViewPr snapToGrid="0">
      <p:cViewPr varScale="1">
        <p:scale>
          <a:sx n="81" d="100"/>
          <a:sy n="81" d="100"/>
        </p:scale>
        <p:origin x="1608" y="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451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>
        <p:scale>
          <a:sx n="100" d="100"/>
          <a:sy n="100" d="100"/>
        </p:scale>
        <p:origin x="2712" y="-24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조현호" userId="adad10ba-7c63-498a-a75b-f5aa21c528cd" providerId="ADAL" clId="{533CF728-8560-45B4-9776-2E2D3E46C930}"/>
    <pc:docChg chg="undo redo custSel addSld delSld modSld sldOrd">
      <pc:chgData name="조현호" userId="adad10ba-7c63-498a-a75b-f5aa21c528cd" providerId="ADAL" clId="{533CF728-8560-45B4-9776-2E2D3E46C930}" dt="2024-01-18T01:47:44.372" v="783" actId="20577"/>
      <pc:docMkLst>
        <pc:docMk/>
      </pc:docMkLst>
      <pc:sldChg chg="addSp delSp modSp mod">
        <pc:chgData name="조현호" userId="adad10ba-7c63-498a-a75b-f5aa21c528cd" providerId="ADAL" clId="{533CF728-8560-45B4-9776-2E2D3E46C930}" dt="2024-01-18T00:35:48.747" v="272" actId="1076"/>
        <pc:sldMkLst>
          <pc:docMk/>
          <pc:sldMk cId="1169932991" sldId="2218"/>
        </pc:sldMkLst>
        <pc:spChg chg="add mod">
          <ac:chgData name="조현호" userId="adad10ba-7c63-498a-a75b-f5aa21c528cd" providerId="ADAL" clId="{533CF728-8560-45B4-9776-2E2D3E46C930}" dt="2024-01-18T00:35:16.055" v="265" actId="1035"/>
          <ac:spMkLst>
            <pc:docMk/>
            <pc:sldMk cId="1169932991" sldId="2218"/>
            <ac:spMk id="4" creationId="{955F4C4C-BDB3-AE52-99DA-C84CA9885EDB}"/>
          </ac:spMkLst>
        </pc:spChg>
        <pc:spChg chg="add mod">
          <ac:chgData name="조현호" userId="adad10ba-7c63-498a-a75b-f5aa21c528cd" providerId="ADAL" clId="{533CF728-8560-45B4-9776-2E2D3E46C930}" dt="2024-01-18T00:34:34.813" v="230" actId="571"/>
          <ac:spMkLst>
            <pc:docMk/>
            <pc:sldMk cId="1169932991" sldId="2218"/>
            <ac:spMk id="7" creationId="{53635DE9-52C3-4E8D-837B-B726B1AF6E83}"/>
          </ac:spMkLst>
        </pc:spChg>
        <pc:spChg chg="add del mod">
          <ac:chgData name="조현호" userId="adad10ba-7c63-498a-a75b-f5aa21c528cd" providerId="ADAL" clId="{533CF728-8560-45B4-9776-2E2D3E46C930}" dt="2024-01-18T00:35:20.569" v="266" actId="478"/>
          <ac:spMkLst>
            <pc:docMk/>
            <pc:sldMk cId="1169932991" sldId="2218"/>
            <ac:spMk id="8" creationId="{63C9E352-8418-F89C-ECFC-100DDF03B7FE}"/>
          </ac:spMkLst>
        </pc:spChg>
        <pc:spChg chg="add mod">
          <ac:chgData name="조현호" userId="adad10ba-7c63-498a-a75b-f5aa21c528cd" providerId="ADAL" clId="{533CF728-8560-45B4-9776-2E2D3E46C930}" dt="2024-01-18T00:35:29.018" v="267" actId="571"/>
          <ac:spMkLst>
            <pc:docMk/>
            <pc:sldMk cId="1169932991" sldId="2218"/>
            <ac:spMk id="9" creationId="{E63147F7-3230-B0EB-655C-8738D7A0F0D2}"/>
          </ac:spMkLst>
        </pc:spChg>
        <pc:spChg chg="add mod">
          <ac:chgData name="조현호" userId="adad10ba-7c63-498a-a75b-f5aa21c528cd" providerId="ADAL" clId="{533CF728-8560-45B4-9776-2E2D3E46C930}" dt="2024-01-18T00:35:48.747" v="272" actId="1076"/>
          <ac:spMkLst>
            <pc:docMk/>
            <pc:sldMk cId="1169932991" sldId="2218"/>
            <ac:spMk id="10" creationId="{8C1CBD4C-0287-FF10-FFD4-C0D95BB204F5}"/>
          </ac:spMkLst>
        </pc:spChg>
        <pc:picChg chg="mod">
          <ac:chgData name="조현호" userId="adad10ba-7c63-498a-a75b-f5aa21c528cd" providerId="ADAL" clId="{533CF728-8560-45B4-9776-2E2D3E46C930}" dt="2024-01-18T00:34:52.582" v="236" actId="1076"/>
          <ac:picMkLst>
            <pc:docMk/>
            <pc:sldMk cId="1169932991" sldId="2218"/>
            <ac:picMk id="5" creationId="{0009A020-94F8-47BA-F526-A93374736245}"/>
          </ac:picMkLst>
        </pc:picChg>
        <pc:picChg chg="add mod">
          <ac:chgData name="조현호" userId="adad10ba-7c63-498a-a75b-f5aa21c528cd" providerId="ADAL" clId="{533CF728-8560-45B4-9776-2E2D3E46C930}" dt="2024-01-18T00:34:34.813" v="230" actId="571"/>
          <ac:picMkLst>
            <pc:docMk/>
            <pc:sldMk cId="1169932991" sldId="2218"/>
            <ac:picMk id="6" creationId="{8A50D23D-FF2F-D0F2-259A-2C6399738259}"/>
          </ac:picMkLst>
        </pc:picChg>
      </pc:sldChg>
      <pc:sldChg chg="modSp add mod modNotesTx">
        <pc:chgData name="조현호" userId="adad10ba-7c63-498a-a75b-f5aa21c528cd" providerId="ADAL" clId="{533CF728-8560-45B4-9776-2E2D3E46C930}" dt="2024-01-17T23:22:11.309" v="154" actId="20577"/>
        <pc:sldMkLst>
          <pc:docMk/>
          <pc:sldMk cId="2494920678" sldId="2224"/>
        </pc:sldMkLst>
        <pc:spChg chg="mod">
          <ac:chgData name="조현호" userId="adad10ba-7c63-498a-a75b-f5aa21c528cd" providerId="ADAL" clId="{533CF728-8560-45B4-9776-2E2D3E46C930}" dt="2024-01-17T23:19:49.590" v="34" actId="20577"/>
          <ac:spMkLst>
            <pc:docMk/>
            <pc:sldMk cId="2494920678" sldId="2224"/>
            <ac:spMk id="2" creationId="{C84562C7-0795-2EC1-4326-93589F9F2F2E}"/>
          </ac:spMkLst>
        </pc:spChg>
        <pc:spChg chg="mod">
          <ac:chgData name="조현호" userId="adad10ba-7c63-498a-a75b-f5aa21c528cd" providerId="ADAL" clId="{533CF728-8560-45B4-9776-2E2D3E46C930}" dt="2024-01-17T23:22:11.309" v="154" actId="20577"/>
          <ac:spMkLst>
            <pc:docMk/>
            <pc:sldMk cId="2494920678" sldId="2224"/>
            <ac:spMk id="3" creationId="{0C0C3DA0-71B1-B057-9B9A-B6E91BEDFB5E}"/>
          </ac:spMkLst>
        </pc:spChg>
      </pc:sldChg>
      <pc:sldChg chg="addSp modSp add del mod modNotesTx">
        <pc:chgData name="조현호" userId="adad10ba-7c63-498a-a75b-f5aa21c528cd" providerId="ADAL" clId="{533CF728-8560-45B4-9776-2E2D3E46C930}" dt="2024-01-18T01:20:56.038" v="310" actId="47"/>
        <pc:sldMkLst>
          <pc:docMk/>
          <pc:sldMk cId="2431889688" sldId="2225"/>
        </pc:sldMkLst>
        <pc:spChg chg="mod">
          <ac:chgData name="조현호" userId="adad10ba-7c63-498a-a75b-f5aa21c528cd" providerId="ADAL" clId="{533CF728-8560-45B4-9776-2E2D3E46C930}" dt="2024-01-18T00:33:09.636" v="173" actId="1076"/>
          <ac:spMkLst>
            <pc:docMk/>
            <pc:sldMk cId="2431889688" sldId="2225"/>
            <ac:spMk id="3" creationId="{0C0C3DA0-71B1-B057-9B9A-B6E91BEDFB5E}"/>
          </ac:spMkLst>
        </pc:spChg>
        <pc:spChg chg="add mod">
          <ac:chgData name="조현호" userId="adad10ba-7c63-498a-a75b-f5aa21c528cd" providerId="ADAL" clId="{533CF728-8560-45B4-9776-2E2D3E46C930}" dt="2024-01-18T00:33:31.806" v="205" actId="20577"/>
          <ac:spMkLst>
            <pc:docMk/>
            <pc:sldMk cId="2431889688" sldId="2225"/>
            <ac:spMk id="4" creationId="{D1F01804-528D-5B1B-F1B2-2C2A498ED687}"/>
          </ac:spMkLst>
        </pc:spChg>
        <pc:spChg chg="add mod">
          <ac:chgData name="조현호" userId="adad10ba-7c63-498a-a75b-f5aa21c528cd" providerId="ADAL" clId="{533CF728-8560-45B4-9776-2E2D3E46C930}" dt="2024-01-18T00:33:47.263" v="219" actId="20577"/>
          <ac:spMkLst>
            <pc:docMk/>
            <pc:sldMk cId="2431889688" sldId="2225"/>
            <ac:spMk id="5" creationId="{F766CEA5-EA82-64AE-B0D1-2127F4AE054B}"/>
          </ac:spMkLst>
        </pc:spChg>
        <pc:spChg chg="add mod">
          <ac:chgData name="조현호" userId="adad10ba-7c63-498a-a75b-f5aa21c528cd" providerId="ADAL" clId="{533CF728-8560-45B4-9776-2E2D3E46C930}" dt="2024-01-18T00:33:51.135" v="222" actId="20577"/>
          <ac:spMkLst>
            <pc:docMk/>
            <pc:sldMk cId="2431889688" sldId="2225"/>
            <ac:spMk id="6" creationId="{6A54DEB1-B5EF-F274-0E69-5AAF708E1FBE}"/>
          </ac:spMkLst>
        </pc:spChg>
      </pc:sldChg>
      <pc:sldChg chg="modSp add mod">
        <pc:chgData name="조현호" userId="adad10ba-7c63-498a-a75b-f5aa21c528cd" providerId="ADAL" clId="{533CF728-8560-45B4-9776-2E2D3E46C930}" dt="2024-01-18T01:09:03.213" v="309" actId="404"/>
        <pc:sldMkLst>
          <pc:docMk/>
          <pc:sldMk cId="1287582068" sldId="2226"/>
        </pc:sldMkLst>
        <pc:spChg chg="mod">
          <ac:chgData name="조현호" userId="adad10ba-7c63-498a-a75b-f5aa21c528cd" providerId="ADAL" clId="{533CF728-8560-45B4-9776-2E2D3E46C930}" dt="2024-01-18T01:09:03.213" v="309" actId="404"/>
          <ac:spMkLst>
            <pc:docMk/>
            <pc:sldMk cId="1287582068" sldId="2226"/>
            <ac:spMk id="2" creationId="{C84562C7-0795-2EC1-4326-93589F9F2F2E}"/>
          </ac:spMkLst>
        </pc:spChg>
        <pc:spChg chg="mod">
          <ac:chgData name="조현호" userId="adad10ba-7c63-498a-a75b-f5aa21c528cd" providerId="ADAL" clId="{533CF728-8560-45B4-9776-2E2D3E46C930}" dt="2024-01-18T00:55:39.699" v="274" actId="6549"/>
          <ac:spMkLst>
            <pc:docMk/>
            <pc:sldMk cId="1287582068" sldId="2226"/>
            <ac:spMk id="3" creationId="{0C0C3DA0-71B1-B057-9B9A-B6E91BEDFB5E}"/>
          </ac:spMkLst>
        </pc:spChg>
      </pc:sldChg>
      <pc:sldChg chg="addSp delSp modSp add mod modClrScheme chgLayout modNotesTx">
        <pc:chgData name="조현호" userId="adad10ba-7c63-498a-a75b-f5aa21c528cd" providerId="ADAL" clId="{533CF728-8560-45B4-9776-2E2D3E46C930}" dt="2024-01-18T01:47:44.372" v="783" actId="20577"/>
        <pc:sldMkLst>
          <pc:docMk/>
          <pc:sldMk cId="2652182994" sldId="2227"/>
        </pc:sldMkLst>
        <pc:spChg chg="mod ord">
          <ac:chgData name="조현호" userId="adad10ba-7c63-498a-a75b-f5aa21c528cd" providerId="ADAL" clId="{533CF728-8560-45B4-9776-2E2D3E46C930}" dt="2024-01-18T01:26:54.535" v="342" actId="20577"/>
          <ac:spMkLst>
            <pc:docMk/>
            <pc:sldMk cId="2652182994" sldId="2227"/>
            <ac:spMk id="2" creationId="{C84562C7-0795-2EC1-4326-93589F9F2F2E}"/>
          </ac:spMkLst>
        </pc:spChg>
        <pc:spChg chg="del mod ord">
          <ac:chgData name="조현호" userId="adad10ba-7c63-498a-a75b-f5aa21c528cd" providerId="ADAL" clId="{533CF728-8560-45B4-9776-2E2D3E46C930}" dt="2024-01-18T01:30:30.616" v="566" actId="478"/>
          <ac:spMkLst>
            <pc:docMk/>
            <pc:sldMk cId="2652182994" sldId="2227"/>
            <ac:spMk id="3" creationId="{0C0C3DA0-71B1-B057-9B9A-B6E91BEDFB5E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4" creationId="{09BDC67B-1DA1-59D2-290B-6BEE50041391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5" creationId="{30ADEE9D-D6B1-E8D1-599F-CC0A1EF026A8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6" creationId="{3BFE3C9B-8874-DD83-051F-5D86F3EC8142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7" creationId="{92A6579B-4DEA-0691-3A25-F2C86C09C86B}"/>
          </ac:spMkLst>
        </pc:spChg>
        <pc:spChg chg="add del mod">
          <ac:chgData name="조현호" userId="adad10ba-7c63-498a-a75b-f5aa21c528cd" providerId="ADAL" clId="{533CF728-8560-45B4-9776-2E2D3E46C930}" dt="2024-01-18T01:30:33.045" v="567" actId="478"/>
          <ac:spMkLst>
            <pc:docMk/>
            <pc:sldMk cId="2652182994" sldId="2227"/>
            <ac:spMk id="9" creationId="{8ABEFA92-A4A0-A313-7361-07BB46EB801D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10" creationId="{BFC39429-3D6A-0970-847A-ADB362BC82E7}"/>
          </ac:spMkLst>
        </pc:spChg>
        <pc:spChg chg="add del mod">
          <ac:chgData name="조현호" userId="adad10ba-7c63-498a-a75b-f5aa21c528cd" providerId="ADAL" clId="{533CF728-8560-45B4-9776-2E2D3E46C930}" dt="2024-01-18T01:31:27.523" v="584" actId="478"/>
          <ac:spMkLst>
            <pc:docMk/>
            <pc:sldMk cId="2652182994" sldId="2227"/>
            <ac:spMk id="11" creationId="{02428914-CB4E-2BFD-311D-2C85F60954AC}"/>
          </ac:spMkLst>
        </pc:spChg>
        <pc:spChg chg="add mod">
          <ac:chgData name="조현호" userId="adad10ba-7c63-498a-a75b-f5aa21c528cd" providerId="ADAL" clId="{533CF728-8560-45B4-9776-2E2D3E46C930}" dt="2024-01-18T01:31:38.886" v="590" actId="403"/>
          <ac:spMkLst>
            <pc:docMk/>
            <pc:sldMk cId="2652182994" sldId="2227"/>
            <ac:spMk id="12" creationId="{1F8CC511-FAB8-91DE-D3AF-35BC586D324F}"/>
          </ac:spMkLst>
        </pc:spChg>
        <pc:spChg chg="add mod">
          <ac:chgData name="조현호" userId="adad10ba-7c63-498a-a75b-f5aa21c528cd" providerId="ADAL" clId="{533CF728-8560-45B4-9776-2E2D3E46C930}" dt="2024-01-18T01:47:44.372" v="783" actId="20577"/>
          <ac:spMkLst>
            <pc:docMk/>
            <pc:sldMk cId="2652182994" sldId="2227"/>
            <ac:spMk id="14" creationId="{F2C8FEB5-BD2E-375E-FFAF-B7E78913AAD1}"/>
          </ac:spMkLst>
        </pc:spChg>
      </pc:sldChg>
      <pc:sldChg chg="addSp modSp new mod ord">
        <pc:chgData name="조현호" userId="adad10ba-7c63-498a-a75b-f5aa21c528cd" providerId="ADAL" clId="{533CF728-8560-45B4-9776-2E2D3E46C930}" dt="2024-01-18T01:26:48.590" v="340" actId="1076"/>
        <pc:sldMkLst>
          <pc:docMk/>
          <pc:sldMk cId="4108824702" sldId="2228"/>
        </pc:sldMkLst>
        <pc:spChg chg="add mod">
          <ac:chgData name="조현호" userId="adad10ba-7c63-498a-a75b-f5aa21c528cd" providerId="ADAL" clId="{533CF728-8560-45B4-9776-2E2D3E46C930}" dt="2024-01-18T01:26:48.590" v="340" actId="1076"/>
          <ac:spMkLst>
            <pc:docMk/>
            <pc:sldMk cId="4108824702" sldId="2228"/>
            <ac:spMk id="2" creationId="{F0AAC291-4061-31F2-D2E5-F6F00DDC7580}"/>
          </ac:spMkLst>
        </pc:spChg>
      </pc:sldChg>
      <pc:sldChg chg="addSp modSp add mod">
        <pc:chgData name="조현호" userId="adad10ba-7c63-498a-a75b-f5aa21c528cd" providerId="ADAL" clId="{533CF728-8560-45B4-9776-2E2D3E46C930}" dt="2024-01-18T01:47:27.835" v="758" actId="20577"/>
        <pc:sldMkLst>
          <pc:docMk/>
          <pc:sldMk cId="1924657871" sldId="2229"/>
        </pc:sldMkLst>
        <pc:spChg chg="mod">
          <ac:chgData name="조현호" userId="adad10ba-7c63-498a-a75b-f5aa21c528cd" providerId="ADAL" clId="{533CF728-8560-45B4-9776-2E2D3E46C930}" dt="2024-01-18T01:44:32.161" v="684" actId="20577"/>
          <ac:spMkLst>
            <pc:docMk/>
            <pc:sldMk cId="1924657871" sldId="2229"/>
            <ac:spMk id="2" creationId="{C84562C7-0795-2EC1-4326-93589F9F2F2E}"/>
          </ac:spMkLst>
        </pc:spChg>
        <pc:spChg chg="add mod">
          <ac:chgData name="조현호" userId="adad10ba-7c63-498a-a75b-f5aa21c528cd" providerId="ADAL" clId="{533CF728-8560-45B4-9776-2E2D3E46C930}" dt="2024-01-18T01:47:27.835" v="758" actId="20577"/>
          <ac:spMkLst>
            <pc:docMk/>
            <pc:sldMk cId="1924657871" sldId="2229"/>
            <ac:spMk id="3" creationId="{F05A793E-58A0-6C9A-35F1-571F3E2692D4}"/>
          </ac:spMkLst>
        </pc:spChg>
      </pc:sldChg>
      <pc:sldChg chg="addSp delSp modSp add mod modNotesTx">
        <pc:chgData name="조현호" userId="adad10ba-7c63-498a-a75b-f5aa21c528cd" providerId="ADAL" clId="{533CF728-8560-45B4-9776-2E2D3E46C930}" dt="2024-01-18T01:37:37.511" v="680" actId="20577"/>
        <pc:sldMkLst>
          <pc:docMk/>
          <pc:sldMk cId="3545807757" sldId="2230"/>
        </pc:sldMkLst>
        <pc:spChg chg="add">
          <ac:chgData name="조현호" userId="adad10ba-7c63-498a-a75b-f5aa21c528cd" providerId="ADAL" clId="{533CF728-8560-45B4-9776-2E2D3E46C930}" dt="2024-01-18T01:32:40.044" v="595"/>
          <ac:spMkLst>
            <pc:docMk/>
            <pc:sldMk cId="3545807757" sldId="2230"/>
            <ac:spMk id="3" creationId="{C4DCA60D-C8C2-D083-BBBE-FF2695B79484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4" creationId="{09BDC67B-1DA1-59D2-290B-6BEE50041391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5" creationId="{30ADEE9D-D6B1-E8D1-599F-CC0A1EF026A8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6" creationId="{3BFE3C9B-8874-DD83-051F-5D86F3EC8142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7" creationId="{92A6579B-4DEA-0691-3A25-F2C86C09C86B}"/>
          </ac:spMkLst>
        </pc:spChg>
        <pc:spChg chg="add mod">
          <ac:chgData name="조현호" userId="adad10ba-7c63-498a-a75b-f5aa21c528cd" providerId="ADAL" clId="{533CF728-8560-45B4-9776-2E2D3E46C930}" dt="2024-01-18T01:34:19.851" v="629" actId="1076"/>
          <ac:spMkLst>
            <pc:docMk/>
            <pc:sldMk cId="3545807757" sldId="2230"/>
            <ac:spMk id="9" creationId="{D651AD9B-17DE-2FFC-DA59-08D9C94CDAA7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10" creationId="{BFC39429-3D6A-0970-847A-ADB362BC82E7}"/>
          </ac:spMkLst>
        </pc:spChg>
        <pc:spChg chg="del">
          <ac:chgData name="조현호" userId="adad10ba-7c63-498a-a75b-f5aa21c528cd" providerId="ADAL" clId="{533CF728-8560-45B4-9776-2E2D3E46C930}" dt="2024-01-18T01:32:14.830" v="594" actId="478"/>
          <ac:spMkLst>
            <pc:docMk/>
            <pc:sldMk cId="3545807757" sldId="2230"/>
            <ac:spMk id="12" creationId="{1F8CC511-FAB8-91DE-D3AF-35BC586D324F}"/>
          </ac:spMkLst>
        </pc:spChg>
        <pc:spChg chg="add mod">
          <ac:chgData name="조현호" userId="adad10ba-7c63-498a-a75b-f5aa21c528cd" providerId="ADAL" clId="{533CF728-8560-45B4-9776-2E2D3E46C930}" dt="2024-01-18T01:34:10.266" v="625" actId="1076"/>
          <ac:spMkLst>
            <pc:docMk/>
            <pc:sldMk cId="3545807757" sldId="2230"/>
            <ac:spMk id="13" creationId="{4222141F-44BB-387E-9287-E774E65E2311}"/>
          </ac:spMkLst>
        </pc:spChg>
        <pc:spChg chg="add del">
          <ac:chgData name="조현호" userId="adad10ba-7c63-498a-a75b-f5aa21c528cd" providerId="ADAL" clId="{533CF728-8560-45B4-9776-2E2D3E46C930}" dt="2024-01-18T01:35:06.113" v="633" actId="22"/>
          <ac:spMkLst>
            <pc:docMk/>
            <pc:sldMk cId="3545807757" sldId="2230"/>
            <ac:spMk id="21" creationId="{D4BC92F5-150D-1161-A079-C75DC4311DDD}"/>
          </ac:spMkLst>
        </pc:spChg>
        <pc:spChg chg="add del">
          <ac:chgData name="조현호" userId="adad10ba-7c63-498a-a75b-f5aa21c528cd" providerId="ADAL" clId="{533CF728-8560-45B4-9776-2E2D3E46C930}" dt="2024-01-18T01:35:11.635" v="635" actId="22"/>
          <ac:spMkLst>
            <pc:docMk/>
            <pc:sldMk cId="3545807757" sldId="2230"/>
            <ac:spMk id="23" creationId="{D69EA632-01E8-D927-CD35-54DA009833DB}"/>
          </ac:spMkLst>
        </pc:spChg>
        <pc:spChg chg="add mod">
          <ac:chgData name="조현호" userId="adad10ba-7c63-498a-a75b-f5aa21c528cd" providerId="ADAL" clId="{533CF728-8560-45B4-9776-2E2D3E46C930}" dt="2024-01-18T01:35:31.027" v="642" actId="1076"/>
          <ac:spMkLst>
            <pc:docMk/>
            <pc:sldMk cId="3545807757" sldId="2230"/>
            <ac:spMk id="25" creationId="{0D326781-B0B5-8416-547B-6F032150CC31}"/>
          </ac:spMkLst>
        </pc:spChg>
        <pc:spChg chg="add del mod">
          <ac:chgData name="조현호" userId="adad10ba-7c63-498a-a75b-f5aa21c528cd" providerId="ADAL" clId="{533CF728-8560-45B4-9776-2E2D3E46C930}" dt="2024-01-18T01:36:22.170" v="648"/>
          <ac:spMkLst>
            <pc:docMk/>
            <pc:sldMk cId="3545807757" sldId="2230"/>
            <ac:spMk id="29" creationId="{CA0BD658-A4BC-DAFC-6E01-180FC24312EB}"/>
          </ac:spMkLst>
        </pc:spChg>
        <pc:picChg chg="add mod">
          <ac:chgData name="조현호" userId="adad10ba-7c63-498a-a75b-f5aa21c528cd" providerId="ADAL" clId="{533CF728-8560-45B4-9776-2E2D3E46C930}" dt="2024-01-18T01:36:19.473" v="645" actId="1076"/>
          <ac:picMkLst>
            <pc:docMk/>
            <pc:sldMk cId="3545807757" sldId="2230"/>
            <ac:picMk id="1025" creationId="{0ED68064-6E4D-FB96-0A5A-355A4639C7F3}"/>
          </ac:picMkLst>
        </pc:picChg>
        <pc:cxnChg chg="add mod">
          <ac:chgData name="조현호" userId="adad10ba-7c63-498a-a75b-f5aa21c528cd" providerId="ADAL" clId="{533CF728-8560-45B4-9776-2E2D3E46C930}" dt="2024-01-18T01:34:14.299" v="627" actId="1076"/>
          <ac:cxnSpMkLst>
            <pc:docMk/>
            <pc:sldMk cId="3545807757" sldId="2230"/>
            <ac:cxnSpMk id="15" creationId="{C34975A5-796A-046A-14C2-118E3C72BB50}"/>
          </ac:cxnSpMkLst>
        </pc:cxnChg>
        <pc:cxnChg chg="add mod">
          <ac:chgData name="조현호" userId="adad10ba-7c63-498a-a75b-f5aa21c528cd" providerId="ADAL" clId="{533CF728-8560-45B4-9776-2E2D3E46C930}" dt="2024-01-18T01:34:16.643" v="628" actId="14100"/>
          <ac:cxnSpMkLst>
            <pc:docMk/>
            <pc:sldMk cId="3545807757" sldId="2230"/>
            <ac:cxnSpMk id="17" creationId="{0A824691-0179-C212-EAEA-A0659D14503F}"/>
          </ac:cxnSpMkLst>
        </pc:cxnChg>
        <pc:cxnChg chg="add mod">
          <ac:chgData name="조현호" userId="adad10ba-7c63-498a-a75b-f5aa21c528cd" providerId="ADAL" clId="{533CF728-8560-45B4-9776-2E2D3E46C930}" dt="2024-01-18T01:35:26.706" v="641" actId="14100"/>
          <ac:cxnSpMkLst>
            <pc:docMk/>
            <pc:sldMk cId="3545807757" sldId="2230"/>
            <ac:cxnSpMk id="26" creationId="{6C35052E-58F1-3B9E-C840-4B944B84E31C}"/>
          </ac:cxnSpMkLst>
        </pc:cxnChg>
      </pc:sldChg>
      <pc:sldChg chg="modSp add mod modNotesTx">
        <pc:chgData name="조현호" userId="adad10ba-7c63-498a-a75b-f5aa21c528cd" providerId="ADAL" clId="{533CF728-8560-45B4-9776-2E2D3E46C930}" dt="2024-01-18T01:47:06.009" v="756" actId="20577"/>
        <pc:sldMkLst>
          <pc:docMk/>
          <pc:sldMk cId="1681553720" sldId="2231"/>
        </pc:sldMkLst>
        <pc:spChg chg="mod">
          <ac:chgData name="조현호" userId="adad10ba-7c63-498a-a75b-f5aa21c528cd" providerId="ADAL" clId="{533CF728-8560-45B4-9776-2E2D3E46C930}" dt="2024-01-18T01:44:35.929" v="687" actId="20577"/>
          <ac:spMkLst>
            <pc:docMk/>
            <pc:sldMk cId="1681553720" sldId="2231"/>
            <ac:spMk id="2" creationId="{C84562C7-0795-2EC1-4326-93589F9F2F2E}"/>
          </ac:spMkLst>
        </pc:spChg>
        <pc:picChg chg="mod">
          <ac:chgData name="조현호" userId="adad10ba-7c63-498a-a75b-f5aa21c528cd" providerId="ADAL" clId="{533CF728-8560-45B4-9776-2E2D3E46C930}" dt="2024-01-18T01:45:00.283" v="692" actId="1076"/>
          <ac:picMkLst>
            <pc:docMk/>
            <pc:sldMk cId="1681553720" sldId="2231"/>
            <ac:picMk id="1025" creationId="{0ED68064-6E4D-FB96-0A5A-355A4639C7F3}"/>
          </ac:picMkLst>
        </pc:picChg>
      </pc:sldChg>
    </pc:docChg>
  </pc:docChgLst>
  <pc:docChgLst>
    <pc:chgData name="조현호" userId="adad10ba-7c63-498a-a75b-f5aa21c528cd" providerId="ADAL" clId="{B2EB2327-43BF-49F7-A732-50249D337A98}"/>
    <pc:docChg chg="undo custSel addSld delSld modSld">
      <pc:chgData name="조현호" userId="adad10ba-7c63-498a-a75b-f5aa21c528cd" providerId="ADAL" clId="{B2EB2327-43BF-49F7-A732-50249D337A98}" dt="2024-06-24T04:22:56.476" v="1293" actId="1037"/>
      <pc:docMkLst>
        <pc:docMk/>
      </pc:docMkLst>
      <pc:sldChg chg="modSp add del mod setBg">
        <pc:chgData name="조현호" userId="adad10ba-7c63-498a-a75b-f5aa21c528cd" providerId="ADAL" clId="{B2EB2327-43BF-49F7-A732-50249D337A98}" dt="2024-06-24T03:13:53.166" v="132" actId="20577"/>
        <pc:sldMkLst>
          <pc:docMk/>
          <pc:sldMk cId="3711626763" sldId="256"/>
        </pc:sldMkLst>
        <pc:spChg chg="mod">
          <ac:chgData name="조현호" userId="adad10ba-7c63-498a-a75b-f5aa21c528cd" providerId="ADAL" clId="{B2EB2327-43BF-49F7-A732-50249D337A98}" dt="2024-06-24T03:13:53.166" v="132" actId="20577"/>
          <ac:spMkLst>
            <pc:docMk/>
            <pc:sldMk cId="3711626763" sldId="256"/>
            <ac:spMk id="3" creationId="{FE1D879A-93FF-4CEC-A4E6-BC7A27079353}"/>
          </ac:spMkLst>
        </pc:spChg>
      </pc:sldChg>
      <pc:sldChg chg="add del">
        <pc:chgData name="조현호" userId="adad10ba-7c63-498a-a75b-f5aa21c528cd" providerId="ADAL" clId="{B2EB2327-43BF-49F7-A732-50249D337A98}" dt="2024-06-24T03:13:29.910" v="112" actId="47"/>
        <pc:sldMkLst>
          <pc:docMk/>
          <pc:sldMk cId="2449170633" sldId="2184"/>
        </pc:sldMkLst>
      </pc:sldChg>
      <pc:sldChg chg="del">
        <pc:chgData name="조현호" userId="adad10ba-7c63-498a-a75b-f5aa21c528cd" providerId="ADAL" clId="{B2EB2327-43BF-49F7-A732-50249D337A98}" dt="2024-06-24T03:12:23.024" v="1" actId="47"/>
        <pc:sldMkLst>
          <pc:docMk/>
          <pc:sldMk cId="2542053048" sldId="2203"/>
        </pc:sldMkLst>
      </pc:sldChg>
      <pc:sldChg chg="addSp delSp modSp add del mod">
        <pc:chgData name="조현호" userId="adad10ba-7c63-498a-a75b-f5aa21c528cd" providerId="ADAL" clId="{B2EB2327-43BF-49F7-A732-50249D337A98}" dt="2024-06-24T04:02:22.823" v="897" actId="404"/>
        <pc:sldMkLst>
          <pc:docMk/>
          <pc:sldMk cId="2974584097" sldId="2204"/>
        </pc:sldMkLst>
        <pc:spChg chg="mod">
          <ac:chgData name="조현호" userId="adad10ba-7c63-498a-a75b-f5aa21c528cd" providerId="ADAL" clId="{B2EB2327-43BF-49F7-A732-50249D337A98}" dt="2024-06-24T04:02:22.823" v="897" actId="404"/>
          <ac:spMkLst>
            <pc:docMk/>
            <pc:sldMk cId="2974584097" sldId="2204"/>
            <ac:spMk id="2" creationId="{91C852ED-179F-08CE-B96E-01D3CF494F96}"/>
          </ac:spMkLst>
        </pc:spChg>
        <pc:spChg chg="del">
          <ac:chgData name="조현호" userId="adad10ba-7c63-498a-a75b-f5aa21c528cd" providerId="ADAL" clId="{B2EB2327-43BF-49F7-A732-50249D337A98}" dt="2024-06-24T03:14:28.179" v="157" actId="478"/>
          <ac:spMkLst>
            <pc:docMk/>
            <pc:sldMk cId="2974584097" sldId="2204"/>
            <ac:spMk id="4" creationId="{5ABC704F-1057-C422-EBF1-6BEF3E6AABCB}"/>
          </ac:spMkLst>
        </pc:spChg>
        <pc:spChg chg="add mod">
          <ac:chgData name="조현호" userId="adad10ba-7c63-498a-a75b-f5aa21c528cd" providerId="ADAL" clId="{B2EB2327-43BF-49F7-A732-50249D337A98}" dt="2024-06-24T03:15:10.490" v="163" actId="1076"/>
          <ac:spMkLst>
            <pc:docMk/>
            <pc:sldMk cId="2974584097" sldId="2204"/>
            <ac:spMk id="5" creationId="{EA49FD3A-8ABE-0677-B65C-A8BA8AA39536}"/>
          </ac:spMkLst>
        </pc:spChg>
      </pc:sldChg>
      <pc:sldChg chg="del">
        <pc:chgData name="조현호" userId="adad10ba-7c63-498a-a75b-f5aa21c528cd" providerId="ADAL" clId="{B2EB2327-43BF-49F7-A732-50249D337A98}" dt="2024-06-24T03:12:23.180" v="2" actId="47"/>
        <pc:sldMkLst>
          <pc:docMk/>
          <pc:sldMk cId="700478316" sldId="2205"/>
        </pc:sldMkLst>
      </pc:sldChg>
      <pc:sldChg chg="del">
        <pc:chgData name="조현호" userId="adad10ba-7c63-498a-a75b-f5aa21c528cd" providerId="ADAL" clId="{B2EB2327-43BF-49F7-A732-50249D337A98}" dt="2024-06-24T03:12:23.345" v="3" actId="47"/>
        <pc:sldMkLst>
          <pc:docMk/>
          <pc:sldMk cId="3797391890" sldId="2206"/>
        </pc:sldMkLst>
      </pc:sldChg>
      <pc:sldChg chg="del">
        <pc:chgData name="조현호" userId="adad10ba-7c63-498a-a75b-f5aa21c528cd" providerId="ADAL" clId="{B2EB2327-43BF-49F7-A732-50249D337A98}" dt="2024-06-24T03:12:23.537" v="4" actId="47"/>
        <pc:sldMkLst>
          <pc:docMk/>
          <pc:sldMk cId="996554261" sldId="2207"/>
        </pc:sldMkLst>
      </pc:sldChg>
      <pc:sldChg chg="addSp delSp modSp add del mod modNotesTx">
        <pc:chgData name="조현호" userId="adad10ba-7c63-498a-a75b-f5aa21c528cd" providerId="ADAL" clId="{B2EB2327-43BF-49F7-A732-50249D337A98}" dt="2024-06-24T04:21:37.143" v="1237" actId="1076"/>
        <pc:sldMkLst>
          <pc:docMk/>
          <pc:sldMk cId="1937888682" sldId="2209"/>
        </pc:sldMkLst>
        <pc:spChg chg="mod">
          <ac:chgData name="조현호" userId="adad10ba-7c63-498a-a75b-f5aa21c528cd" providerId="ADAL" clId="{B2EB2327-43BF-49F7-A732-50249D337A98}" dt="2024-06-24T04:18:31.318" v="1121" actId="20577"/>
          <ac:spMkLst>
            <pc:docMk/>
            <pc:sldMk cId="1937888682" sldId="2209"/>
            <ac:spMk id="2" creationId="{C84562C7-0795-2EC1-4326-93589F9F2F2E}"/>
          </ac:spMkLst>
        </pc:spChg>
        <pc:spChg chg="add del mod">
          <ac:chgData name="조현호" userId="adad10ba-7c63-498a-a75b-f5aa21c528cd" providerId="ADAL" clId="{B2EB2327-43BF-49F7-A732-50249D337A98}" dt="2024-06-24T03:31:49.673" v="297"/>
          <ac:spMkLst>
            <pc:docMk/>
            <pc:sldMk cId="1937888682" sldId="2209"/>
            <ac:spMk id="6" creationId="{8DBA13F2-C542-DA59-22DE-EE0FA399068A}"/>
          </ac:spMkLst>
        </pc:spChg>
        <pc:spChg chg="add mod">
          <ac:chgData name="조현호" userId="adad10ba-7c63-498a-a75b-f5aa21c528cd" providerId="ADAL" clId="{B2EB2327-43BF-49F7-A732-50249D337A98}" dt="2024-06-24T04:21:37.143" v="1237" actId="1076"/>
          <ac:spMkLst>
            <pc:docMk/>
            <pc:sldMk cId="1937888682" sldId="2209"/>
            <ac:spMk id="7" creationId="{01B6FC3F-7B39-8D8C-4F5E-2EF43A730D79}"/>
          </ac:spMkLst>
        </pc:spChg>
        <pc:picChg chg="add del">
          <ac:chgData name="조현호" userId="adad10ba-7c63-498a-a75b-f5aa21c528cd" providerId="ADAL" clId="{B2EB2327-43BF-49F7-A732-50249D337A98}" dt="2024-06-24T03:16:10.123" v="167" actId="478"/>
          <ac:picMkLst>
            <pc:docMk/>
            <pc:sldMk cId="1937888682" sldId="2209"/>
            <ac:picMk id="3" creationId="{F7C26BC0-F789-D756-BC4A-D6D665106F81}"/>
          </ac:picMkLst>
        </pc:picChg>
        <pc:picChg chg="add mod">
          <ac:chgData name="조현호" userId="adad10ba-7c63-498a-a75b-f5aa21c528cd" providerId="ADAL" clId="{B2EB2327-43BF-49F7-A732-50249D337A98}" dt="2024-06-24T04:15:01.095" v="1084" actId="1076"/>
          <ac:picMkLst>
            <pc:docMk/>
            <pc:sldMk cId="1937888682" sldId="2209"/>
            <ac:picMk id="5" creationId="{02FE7C69-B5BC-9E0B-52D0-F5ED64C85AFF}"/>
          </ac:picMkLst>
        </pc:picChg>
      </pc:sldChg>
      <pc:sldChg chg="delSp modSp add del mod modNotesTx">
        <pc:chgData name="조현호" userId="adad10ba-7c63-498a-a75b-f5aa21c528cd" providerId="ADAL" clId="{B2EB2327-43BF-49F7-A732-50249D337A98}" dt="2024-06-24T04:01:32.862" v="882" actId="47"/>
        <pc:sldMkLst>
          <pc:docMk/>
          <pc:sldMk cId="612618003" sldId="2210"/>
        </pc:sldMkLst>
        <pc:spChg chg="mod">
          <ac:chgData name="조현호" userId="adad10ba-7c63-498a-a75b-f5aa21c528cd" providerId="ADAL" clId="{B2EB2327-43BF-49F7-A732-50249D337A98}" dt="2024-06-24T03:20:17.196" v="224" actId="20577"/>
          <ac:spMkLst>
            <pc:docMk/>
            <pc:sldMk cId="612618003" sldId="2210"/>
            <ac:spMk id="2" creationId="{C84562C7-0795-2EC1-4326-93589F9F2F2E}"/>
          </ac:spMkLst>
        </pc:spChg>
        <pc:picChg chg="del">
          <ac:chgData name="조현호" userId="adad10ba-7c63-498a-a75b-f5aa21c528cd" providerId="ADAL" clId="{B2EB2327-43BF-49F7-A732-50249D337A98}" dt="2024-06-24T03:35:09.771" v="439" actId="478"/>
          <ac:picMkLst>
            <pc:docMk/>
            <pc:sldMk cId="612618003" sldId="2210"/>
            <ac:picMk id="5" creationId="{02FE7C69-B5BC-9E0B-52D0-F5ED64C85AFF}"/>
          </ac:picMkLst>
        </pc:picChg>
      </pc:sldChg>
      <pc:sldChg chg="add del">
        <pc:chgData name="조현호" userId="adad10ba-7c63-498a-a75b-f5aa21c528cd" providerId="ADAL" clId="{B2EB2327-43BF-49F7-A732-50249D337A98}" dt="2024-06-24T03:13:29.508" v="110" actId="47"/>
        <pc:sldMkLst>
          <pc:docMk/>
          <pc:sldMk cId="1483064307" sldId="2210"/>
        </pc:sldMkLst>
      </pc:sldChg>
      <pc:sldChg chg="add del">
        <pc:chgData name="조현호" userId="adad10ba-7c63-498a-a75b-f5aa21c528cd" providerId="ADAL" clId="{B2EB2327-43BF-49F7-A732-50249D337A98}" dt="2024-06-24T03:13:30.092" v="113" actId="47"/>
        <pc:sldMkLst>
          <pc:docMk/>
          <pc:sldMk cId="856902768" sldId="2211"/>
        </pc:sldMkLst>
      </pc:sldChg>
      <pc:sldChg chg="addSp delSp modSp add mod modNotesTx">
        <pc:chgData name="조현호" userId="adad10ba-7c63-498a-a75b-f5aa21c528cd" providerId="ADAL" clId="{B2EB2327-43BF-49F7-A732-50249D337A98}" dt="2024-06-24T04:22:22.217" v="1256" actId="1036"/>
        <pc:sldMkLst>
          <pc:docMk/>
          <pc:sldMk cId="3475837938" sldId="2211"/>
        </pc:sldMkLst>
        <pc:spChg chg="mod">
          <ac:chgData name="조현호" userId="adad10ba-7c63-498a-a75b-f5aa21c528cd" providerId="ADAL" clId="{B2EB2327-43BF-49F7-A732-50249D337A98}" dt="2024-06-24T03:53:50.172" v="769" actId="403"/>
          <ac:spMkLst>
            <pc:docMk/>
            <pc:sldMk cId="3475837938" sldId="2211"/>
            <ac:spMk id="2" creationId="{C84562C7-0795-2EC1-4326-93589F9F2F2E}"/>
          </ac:spMkLst>
        </pc:spChg>
        <pc:spChg chg="add mod">
          <ac:chgData name="조현호" userId="adad10ba-7c63-498a-a75b-f5aa21c528cd" providerId="ADAL" clId="{B2EB2327-43BF-49F7-A732-50249D337A98}" dt="2024-06-24T04:22:22.217" v="1256" actId="1036"/>
          <ac:spMkLst>
            <pc:docMk/>
            <pc:sldMk cId="3475837938" sldId="2211"/>
            <ac:spMk id="3" creationId="{D04AC2A0-7CAB-85E6-0302-AF24A82DD46B}"/>
          </ac:spMkLst>
        </pc:spChg>
        <pc:picChg chg="del">
          <ac:chgData name="조현호" userId="adad10ba-7c63-498a-a75b-f5aa21c528cd" providerId="ADAL" clId="{B2EB2327-43BF-49F7-A732-50249D337A98}" dt="2024-06-24T03:29:17.616" v="267" actId="478"/>
          <ac:picMkLst>
            <pc:docMk/>
            <pc:sldMk cId="3475837938" sldId="2211"/>
            <ac:picMk id="5" creationId="{02FE7C69-B5BC-9E0B-52D0-F5ED64C85AFF}"/>
          </ac:picMkLst>
        </pc:picChg>
        <pc:picChg chg="add mod">
          <ac:chgData name="조현호" userId="adad10ba-7c63-498a-a75b-f5aa21c528cd" providerId="ADAL" clId="{B2EB2327-43BF-49F7-A732-50249D337A98}" dt="2024-06-24T04:15:08.743" v="1085" actId="1076"/>
          <ac:picMkLst>
            <pc:docMk/>
            <pc:sldMk cId="3475837938" sldId="2211"/>
            <ac:picMk id="6" creationId="{BB0D0D3E-F4FE-7349-47A8-CCF71024CA9E}"/>
          </ac:picMkLst>
        </pc:picChg>
        <pc:picChg chg="add del mod">
          <ac:chgData name="조현호" userId="adad10ba-7c63-498a-a75b-f5aa21c528cd" providerId="ADAL" clId="{B2EB2327-43BF-49F7-A732-50249D337A98}" dt="2024-06-24T03:52:26.665" v="750" actId="478"/>
          <ac:picMkLst>
            <pc:docMk/>
            <pc:sldMk cId="3475837938" sldId="2211"/>
            <ac:picMk id="7" creationId="{5A60FCCA-1CEC-4906-FE2F-29A3C696ECE6}"/>
          </ac:picMkLst>
        </pc:picChg>
        <pc:picChg chg="add mod ord">
          <ac:chgData name="조현호" userId="adad10ba-7c63-498a-a75b-f5aa21c528cd" providerId="ADAL" clId="{B2EB2327-43BF-49F7-A732-50249D337A98}" dt="2024-06-24T03:54:11.411" v="781" actId="167"/>
          <ac:picMkLst>
            <pc:docMk/>
            <pc:sldMk cId="3475837938" sldId="2211"/>
            <ac:picMk id="9" creationId="{84ADA96E-F8B1-99EB-FD08-807C296399D7}"/>
          </ac:picMkLst>
        </pc:picChg>
      </pc:sldChg>
      <pc:sldChg chg="addSp delSp modSp add del mod">
        <pc:chgData name="조현호" userId="adad10ba-7c63-498a-a75b-f5aa21c528cd" providerId="ADAL" clId="{B2EB2327-43BF-49F7-A732-50249D337A98}" dt="2024-06-24T03:37:28.275" v="475" actId="47"/>
        <pc:sldMkLst>
          <pc:docMk/>
          <pc:sldMk cId="136913261" sldId="2212"/>
        </pc:sldMkLst>
        <pc:spChg chg="del">
          <ac:chgData name="조현호" userId="adad10ba-7c63-498a-a75b-f5aa21c528cd" providerId="ADAL" clId="{B2EB2327-43BF-49F7-A732-50249D337A98}" dt="2024-06-24T03:37:08.529" v="470" actId="21"/>
          <ac:spMkLst>
            <pc:docMk/>
            <pc:sldMk cId="136913261" sldId="2212"/>
            <ac:spMk id="2" creationId="{C84562C7-0795-2EC1-4326-93589F9F2F2E}"/>
          </ac:spMkLst>
        </pc:spChg>
        <pc:spChg chg="add mod">
          <ac:chgData name="조현호" userId="adad10ba-7c63-498a-a75b-f5aa21c528cd" providerId="ADAL" clId="{B2EB2327-43BF-49F7-A732-50249D337A98}" dt="2024-06-24T03:37:08.529" v="470" actId="21"/>
          <ac:spMkLst>
            <pc:docMk/>
            <pc:sldMk cId="136913261" sldId="2212"/>
            <ac:spMk id="5" creationId="{CA5BECAE-9EEB-BA51-F47D-FEC610323EC9}"/>
          </ac:spMkLst>
        </pc:spChg>
      </pc:sldChg>
      <pc:sldChg chg="add del">
        <pc:chgData name="조현호" userId="adad10ba-7c63-498a-a75b-f5aa21c528cd" providerId="ADAL" clId="{B2EB2327-43BF-49F7-A732-50249D337A98}" dt="2024-06-24T03:13:30.697" v="114" actId="47"/>
        <pc:sldMkLst>
          <pc:docMk/>
          <pc:sldMk cId="2912735324" sldId="2212"/>
        </pc:sldMkLst>
      </pc:sldChg>
      <pc:sldChg chg="addSp modSp new del mod">
        <pc:chgData name="조현호" userId="adad10ba-7c63-498a-a75b-f5aa21c528cd" providerId="ADAL" clId="{B2EB2327-43BF-49F7-A732-50249D337A98}" dt="2024-06-24T04:01:22.865" v="879" actId="47"/>
        <pc:sldMkLst>
          <pc:docMk/>
          <pc:sldMk cId="1954756359" sldId="2213"/>
        </pc:sldMkLst>
        <pc:spChg chg="add mod">
          <ac:chgData name="조현호" userId="adad10ba-7c63-498a-a75b-f5aa21c528cd" providerId="ADAL" clId="{B2EB2327-43BF-49F7-A732-50249D337A98}" dt="2024-06-24T03:55:40.395" v="822" actId="20577"/>
          <ac:spMkLst>
            <pc:docMk/>
            <pc:sldMk cId="1954756359" sldId="2213"/>
            <ac:spMk id="2" creationId="{C84562C7-0795-2EC1-4326-93589F9F2F2E}"/>
          </ac:spMkLst>
        </pc:spChg>
      </pc:sldChg>
      <pc:sldChg chg="add del">
        <pc:chgData name="조현호" userId="adad10ba-7c63-498a-a75b-f5aa21c528cd" providerId="ADAL" clId="{B2EB2327-43BF-49F7-A732-50249D337A98}" dt="2024-06-24T03:13:32.182" v="116" actId="47"/>
        <pc:sldMkLst>
          <pc:docMk/>
          <pc:sldMk cId="3030450450" sldId="2213"/>
        </pc:sldMkLst>
      </pc:sldChg>
      <pc:sldChg chg="addSp modSp add mod modNotesTx">
        <pc:chgData name="조현호" userId="adad10ba-7c63-498a-a75b-f5aa21c528cd" providerId="ADAL" clId="{B2EB2327-43BF-49F7-A732-50249D337A98}" dt="2024-06-24T04:22:14.485" v="1253" actId="1076"/>
        <pc:sldMkLst>
          <pc:docMk/>
          <pc:sldMk cId="4273802489" sldId="2214"/>
        </pc:sldMkLst>
        <pc:spChg chg="mod">
          <ac:chgData name="조현호" userId="adad10ba-7c63-498a-a75b-f5aa21c528cd" providerId="ADAL" clId="{B2EB2327-43BF-49F7-A732-50249D337A98}" dt="2024-06-24T03:53:53.914" v="770" actId="255"/>
          <ac:spMkLst>
            <pc:docMk/>
            <pc:sldMk cId="4273802489" sldId="2214"/>
            <ac:spMk id="2" creationId="{C84562C7-0795-2EC1-4326-93589F9F2F2E}"/>
          </ac:spMkLst>
        </pc:spChg>
        <pc:spChg chg="mod">
          <ac:chgData name="조현호" userId="adad10ba-7c63-498a-a75b-f5aa21c528cd" providerId="ADAL" clId="{B2EB2327-43BF-49F7-A732-50249D337A98}" dt="2024-06-24T04:22:12.488" v="1252" actId="1036"/>
          <ac:spMkLst>
            <pc:docMk/>
            <pc:sldMk cId="4273802489" sldId="2214"/>
            <ac:spMk id="3" creationId="{D04AC2A0-7CAB-85E6-0302-AF24A82DD46B}"/>
          </ac:spMkLst>
        </pc:spChg>
        <pc:picChg chg="add mod">
          <ac:chgData name="조현호" userId="adad10ba-7c63-498a-a75b-f5aa21c528cd" providerId="ADAL" clId="{B2EB2327-43BF-49F7-A732-50249D337A98}" dt="2024-06-24T04:22:14.485" v="1253" actId="1076"/>
          <ac:picMkLst>
            <pc:docMk/>
            <pc:sldMk cId="4273802489" sldId="2214"/>
            <ac:picMk id="5" creationId="{50928FD8-EEFE-394E-B1E4-CEAD687B04AC}"/>
          </ac:picMkLst>
        </pc:picChg>
      </pc:sldChg>
      <pc:sldChg chg="modSp add del mod">
        <pc:chgData name="조현호" userId="adad10ba-7c63-498a-a75b-f5aa21c528cd" providerId="ADAL" clId="{B2EB2327-43BF-49F7-A732-50249D337A98}" dt="2024-06-24T04:01:22.003" v="878" actId="47"/>
        <pc:sldMkLst>
          <pc:docMk/>
          <pc:sldMk cId="3106114249" sldId="2215"/>
        </pc:sldMkLst>
        <pc:spChg chg="mod">
          <ac:chgData name="조현호" userId="adad10ba-7c63-498a-a75b-f5aa21c528cd" providerId="ADAL" clId="{B2EB2327-43BF-49F7-A732-50249D337A98}" dt="2024-06-24T03:55:50.578" v="831"/>
          <ac:spMkLst>
            <pc:docMk/>
            <pc:sldMk cId="3106114249" sldId="2215"/>
            <ac:spMk id="2" creationId="{C84562C7-0795-2EC1-4326-93589F9F2F2E}"/>
          </ac:spMkLst>
        </pc:spChg>
      </pc:sldChg>
      <pc:sldChg chg="modSp add del mod">
        <pc:chgData name="조현호" userId="adad10ba-7c63-498a-a75b-f5aa21c528cd" providerId="ADAL" clId="{B2EB2327-43BF-49F7-A732-50249D337A98}" dt="2024-06-24T04:02:52.923" v="898" actId="47"/>
        <pc:sldMkLst>
          <pc:docMk/>
          <pc:sldMk cId="636646207" sldId="2216"/>
        </pc:sldMkLst>
        <pc:spChg chg="mod">
          <ac:chgData name="조현호" userId="adad10ba-7c63-498a-a75b-f5aa21c528cd" providerId="ADAL" clId="{B2EB2327-43BF-49F7-A732-50249D337A98}" dt="2024-06-24T03:55:57.915" v="840"/>
          <ac:spMkLst>
            <pc:docMk/>
            <pc:sldMk cId="636646207" sldId="2216"/>
            <ac:spMk id="2" creationId="{C84562C7-0795-2EC1-4326-93589F9F2F2E}"/>
          </ac:spMkLst>
        </pc:spChg>
      </pc:sldChg>
      <pc:sldChg chg="modSp add del mod">
        <pc:chgData name="조현호" userId="adad10ba-7c63-498a-a75b-f5aa21c528cd" providerId="ADAL" clId="{B2EB2327-43BF-49F7-A732-50249D337A98}" dt="2024-06-24T04:01:20.513" v="877" actId="47"/>
        <pc:sldMkLst>
          <pc:docMk/>
          <pc:sldMk cId="3513978019" sldId="2217"/>
        </pc:sldMkLst>
        <pc:spChg chg="mod">
          <ac:chgData name="조현호" userId="adad10ba-7c63-498a-a75b-f5aa21c528cd" providerId="ADAL" clId="{B2EB2327-43BF-49F7-A732-50249D337A98}" dt="2024-06-24T03:57:36.202" v="852"/>
          <ac:spMkLst>
            <pc:docMk/>
            <pc:sldMk cId="3513978019" sldId="2217"/>
            <ac:spMk id="2" creationId="{C84562C7-0795-2EC1-4326-93589F9F2F2E}"/>
          </ac:spMkLst>
        </pc:spChg>
      </pc:sldChg>
      <pc:sldChg chg="delSp modSp add mod modNotesTx">
        <pc:chgData name="조현호" userId="adad10ba-7c63-498a-a75b-f5aa21c528cd" providerId="ADAL" clId="{B2EB2327-43BF-49F7-A732-50249D337A98}" dt="2024-06-24T04:21:57.967" v="1248" actId="1036"/>
        <pc:sldMkLst>
          <pc:docMk/>
          <pc:sldMk cId="267895098" sldId="2218"/>
        </pc:sldMkLst>
        <pc:spChg chg="mod">
          <ac:chgData name="조현호" userId="adad10ba-7c63-498a-a75b-f5aa21c528cd" providerId="ADAL" clId="{B2EB2327-43BF-49F7-A732-50249D337A98}" dt="2024-06-24T04:13:45.745" v="1035" actId="404"/>
          <ac:spMkLst>
            <pc:docMk/>
            <pc:sldMk cId="267895098" sldId="2218"/>
            <ac:spMk id="2" creationId="{C84562C7-0795-2EC1-4326-93589F9F2F2E}"/>
          </ac:spMkLst>
        </pc:spChg>
        <pc:spChg chg="mod">
          <ac:chgData name="조현호" userId="adad10ba-7c63-498a-a75b-f5aa21c528cd" providerId="ADAL" clId="{B2EB2327-43BF-49F7-A732-50249D337A98}" dt="2024-06-24T04:21:57.967" v="1248" actId="1036"/>
          <ac:spMkLst>
            <pc:docMk/>
            <pc:sldMk cId="267895098" sldId="2218"/>
            <ac:spMk id="7" creationId="{01B6FC3F-7B39-8D8C-4F5E-2EF43A730D79}"/>
          </ac:spMkLst>
        </pc:spChg>
        <pc:picChg chg="del">
          <ac:chgData name="조현호" userId="adad10ba-7c63-498a-a75b-f5aa21c528cd" providerId="ADAL" clId="{B2EB2327-43BF-49F7-A732-50249D337A98}" dt="2024-06-24T03:58:22.420" v="863" actId="478"/>
          <ac:picMkLst>
            <pc:docMk/>
            <pc:sldMk cId="267895098" sldId="2218"/>
            <ac:picMk id="5" creationId="{02FE7C69-B5BC-9E0B-52D0-F5ED64C85AFF}"/>
          </ac:picMkLst>
        </pc:picChg>
      </pc:sldChg>
      <pc:sldChg chg="add del">
        <pc:chgData name="조현호" userId="adad10ba-7c63-498a-a75b-f5aa21c528cd" providerId="ADAL" clId="{B2EB2327-43BF-49F7-A732-50249D337A98}" dt="2024-06-24T03:13:33.741" v="127" actId="47"/>
        <pc:sldMkLst>
          <pc:docMk/>
          <pc:sldMk cId="2534305656" sldId="2219"/>
        </pc:sldMkLst>
      </pc:sldChg>
      <pc:sldChg chg="addSp delSp modSp add del mod">
        <pc:chgData name="조현호" userId="adad10ba-7c63-498a-a75b-f5aa21c528cd" providerId="ADAL" clId="{B2EB2327-43BF-49F7-A732-50249D337A98}" dt="2024-06-24T04:13:19.761" v="1018" actId="47"/>
        <pc:sldMkLst>
          <pc:docMk/>
          <pc:sldMk cId="4066536367" sldId="2219"/>
        </pc:sldMkLst>
        <pc:spChg chg="mod">
          <ac:chgData name="조현호" userId="adad10ba-7c63-498a-a75b-f5aa21c528cd" providerId="ADAL" clId="{B2EB2327-43BF-49F7-A732-50249D337A98}" dt="2024-06-24T04:06:48.385" v="917"/>
          <ac:spMkLst>
            <pc:docMk/>
            <pc:sldMk cId="4066536367" sldId="2219"/>
            <ac:spMk id="2" creationId="{C84562C7-0795-2EC1-4326-93589F9F2F2E}"/>
          </ac:spMkLst>
        </pc:spChg>
        <pc:picChg chg="add del mod">
          <ac:chgData name="조현호" userId="adad10ba-7c63-498a-a75b-f5aa21c528cd" providerId="ADAL" clId="{B2EB2327-43BF-49F7-A732-50249D337A98}" dt="2024-06-24T04:12:42.180" v="1008" actId="21"/>
          <ac:picMkLst>
            <pc:docMk/>
            <pc:sldMk cId="4066536367" sldId="2219"/>
            <ac:picMk id="5" creationId="{C689D5D5-894E-F369-45AA-73BF55729FE6}"/>
          </ac:picMkLst>
        </pc:picChg>
        <pc:picChg chg="del">
          <ac:chgData name="조현호" userId="adad10ba-7c63-498a-a75b-f5aa21c528cd" providerId="ADAL" clId="{B2EB2327-43BF-49F7-A732-50249D337A98}" dt="2024-06-24T04:03:13.448" v="900" actId="478"/>
          <ac:picMkLst>
            <pc:docMk/>
            <pc:sldMk cId="4066536367" sldId="2219"/>
            <ac:picMk id="6" creationId="{BB0D0D3E-F4FE-7349-47A8-CCF71024CA9E}"/>
          </ac:picMkLst>
        </pc:picChg>
        <pc:picChg chg="del">
          <ac:chgData name="조현호" userId="adad10ba-7c63-498a-a75b-f5aa21c528cd" providerId="ADAL" clId="{B2EB2327-43BF-49F7-A732-50249D337A98}" dt="2024-06-24T04:03:13.712" v="901" actId="478"/>
          <ac:picMkLst>
            <pc:docMk/>
            <pc:sldMk cId="4066536367" sldId="2219"/>
            <ac:picMk id="9" creationId="{84ADA96E-F8B1-99EB-FD08-807C296399D7}"/>
          </ac:picMkLst>
        </pc:picChg>
      </pc:sldChg>
      <pc:sldChg chg="addSp delSp modSp add mod modNotesTx">
        <pc:chgData name="조현호" userId="adad10ba-7c63-498a-a75b-f5aa21c528cd" providerId="ADAL" clId="{B2EB2327-43BF-49F7-A732-50249D337A98}" dt="2024-06-24T04:22:53.756" v="1287" actId="1038"/>
        <pc:sldMkLst>
          <pc:docMk/>
          <pc:sldMk cId="1696233210" sldId="2220"/>
        </pc:sldMkLst>
        <pc:spChg chg="mod">
          <ac:chgData name="조현호" userId="adad10ba-7c63-498a-a75b-f5aa21c528cd" providerId="ADAL" clId="{B2EB2327-43BF-49F7-A732-50249D337A98}" dt="2024-06-24T04:12:25.343" v="1006" actId="20577"/>
          <ac:spMkLst>
            <pc:docMk/>
            <pc:sldMk cId="1696233210" sldId="2220"/>
            <ac:spMk id="2" creationId="{C84562C7-0795-2EC1-4326-93589F9F2F2E}"/>
          </ac:spMkLst>
        </pc:spChg>
        <pc:spChg chg="del">
          <ac:chgData name="조현호" userId="adad10ba-7c63-498a-a75b-f5aa21c528cd" providerId="ADAL" clId="{B2EB2327-43BF-49F7-A732-50249D337A98}" dt="2024-06-24T04:10:10.426" v="921" actId="478"/>
          <ac:spMkLst>
            <pc:docMk/>
            <pc:sldMk cId="1696233210" sldId="2220"/>
            <ac:spMk id="3" creationId="{D04AC2A0-7CAB-85E6-0302-AF24A82DD46B}"/>
          </ac:spMkLst>
        </pc:spChg>
        <pc:picChg chg="del">
          <ac:chgData name="조현호" userId="adad10ba-7c63-498a-a75b-f5aa21c528cd" providerId="ADAL" clId="{B2EB2327-43BF-49F7-A732-50249D337A98}" dt="2024-06-24T04:09:54.535" v="920" actId="478"/>
          <ac:picMkLst>
            <pc:docMk/>
            <pc:sldMk cId="1696233210" sldId="2220"/>
            <ac:picMk id="5" creationId="{C689D5D5-894E-F369-45AA-73BF55729FE6}"/>
          </ac:picMkLst>
        </pc:picChg>
        <pc:picChg chg="add mod">
          <ac:chgData name="조현호" userId="adad10ba-7c63-498a-a75b-f5aa21c528cd" providerId="ADAL" clId="{B2EB2327-43BF-49F7-A732-50249D337A98}" dt="2024-06-24T04:11:01.736" v="926" actId="1076"/>
          <ac:picMkLst>
            <pc:docMk/>
            <pc:sldMk cId="1696233210" sldId="2220"/>
            <ac:picMk id="6" creationId="{1C239F2A-3109-EF70-7EB3-61EC6FDE3C8D}"/>
          </ac:picMkLst>
        </pc:picChg>
        <pc:picChg chg="add mod">
          <ac:chgData name="조현호" userId="adad10ba-7c63-498a-a75b-f5aa21c528cd" providerId="ADAL" clId="{B2EB2327-43BF-49F7-A732-50249D337A98}" dt="2024-06-24T04:22:53.756" v="1287" actId="1038"/>
          <ac:picMkLst>
            <pc:docMk/>
            <pc:sldMk cId="1696233210" sldId="2220"/>
            <ac:picMk id="8" creationId="{EFFE0549-8401-7BC6-4257-0BB4E5D0C011}"/>
          </ac:picMkLst>
        </pc:picChg>
      </pc:sldChg>
      <pc:sldChg chg="addSp delSp modSp add mod">
        <pc:chgData name="조현호" userId="adad10ba-7c63-498a-a75b-f5aa21c528cd" providerId="ADAL" clId="{B2EB2327-43BF-49F7-A732-50249D337A98}" dt="2024-06-24T04:22:56.476" v="1293" actId="1037"/>
        <pc:sldMkLst>
          <pc:docMk/>
          <pc:sldMk cId="2980381074" sldId="2221"/>
        </pc:sldMkLst>
        <pc:spChg chg="mod">
          <ac:chgData name="조현호" userId="adad10ba-7c63-498a-a75b-f5aa21c528cd" providerId="ADAL" clId="{B2EB2327-43BF-49F7-A732-50249D337A98}" dt="2024-06-24T04:12:20.327" v="986"/>
          <ac:spMkLst>
            <pc:docMk/>
            <pc:sldMk cId="2980381074" sldId="2221"/>
            <ac:spMk id="2" creationId="{C84562C7-0795-2EC1-4326-93589F9F2F2E}"/>
          </ac:spMkLst>
        </pc:spChg>
        <pc:picChg chg="add mod">
          <ac:chgData name="조현호" userId="adad10ba-7c63-498a-a75b-f5aa21c528cd" providerId="ADAL" clId="{B2EB2327-43BF-49F7-A732-50249D337A98}" dt="2024-06-24T04:22:43.059" v="1274" actId="1035"/>
          <ac:picMkLst>
            <pc:docMk/>
            <pc:sldMk cId="2980381074" sldId="2221"/>
            <ac:picMk id="4" creationId="{120B62FB-38DC-F0A1-4F51-8B13F32F6EC4}"/>
          </ac:picMkLst>
        </pc:picChg>
        <pc:picChg chg="del">
          <ac:chgData name="조현호" userId="adad10ba-7c63-498a-a75b-f5aa21c528cd" providerId="ADAL" clId="{B2EB2327-43BF-49F7-A732-50249D337A98}" dt="2024-06-24T04:11:56.075" v="929" actId="478"/>
          <ac:picMkLst>
            <pc:docMk/>
            <pc:sldMk cId="2980381074" sldId="2221"/>
            <ac:picMk id="6" creationId="{1C239F2A-3109-EF70-7EB3-61EC6FDE3C8D}"/>
          </ac:picMkLst>
        </pc:picChg>
        <pc:picChg chg="add mod">
          <ac:chgData name="조현호" userId="adad10ba-7c63-498a-a75b-f5aa21c528cd" providerId="ADAL" clId="{B2EB2327-43BF-49F7-A732-50249D337A98}" dt="2024-06-24T04:22:56.476" v="1293" actId="1037"/>
          <ac:picMkLst>
            <pc:docMk/>
            <pc:sldMk cId="2980381074" sldId="2221"/>
            <ac:picMk id="7" creationId="{F822D42C-C9CA-1672-5CC7-E0EEFF63C7E1}"/>
          </ac:picMkLst>
        </pc:picChg>
        <pc:picChg chg="del">
          <ac:chgData name="조현호" userId="adad10ba-7c63-498a-a75b-f5aa21c528cd" providerId="ADAL" clId="{B2EB2327-43BF-49F7-A732-50249D337A98}" dt="2024-06-24T04:11:58.596" v="932" actId="478"/>
          <ac:picMkLst>
            <pc:docMk/>
            <pc:sldMk cId="2980381074" sldId="2221"/>
            <ac:picMk id="8" creationId="{EFFE0549-8401-7BC6-4257-0BB4E5D0C011}"/>
          </ac:picMkLst>
        </pc:picChg>
      </pc:sldChg>
      <pc:sldChg chg="add del">
        <pc:chgData name="조현호" userId="adad10ba-7c63-498a-a75b-f5aa21c528cd" providerId="ADAL" clId="{B2EB2327-43BF-49F7-A732-50249D337A98}" dt="2024-06-24T03:13:32.682" v="117" actId="47"/>
        <pc:sldMkLst>
          <pc:docMk/>
          <pc:sldMk cId="3187676082" sldId="2221"/>
        </pc:sldMkLst>
      </pc:sldChg>
      <pc:sldChg chg="add del">
        <pc:chgData name="조현호" userId="adad10ba-7c63-498a-a75b-f5aa21c528cd" providerId="ADAL" clId="{B2EB2327-43BF-49F7-A732-50249D337A98}" dt="2024-06-24T03:13:31.139" v="115" actId="47"/>
        <pc:sldMkLst>
          <pc:docMk/>
          <pc:sldMk cId="2978443173" sldId="2222"/>
        </pc:sldMkLst>
      </pc:sldChg>
      <pc:sldChg chg="addSp delSp modSp add mod">
        <pc:chgData name="조현호" userId="adad10ba-7c63-498a-a75b-f5aa21c528cd" providerId="ADAL" clId="{B2EB2327-43BF-49F7-A732-50249D337A98}" dt="2024-06-24T04:22:28.681" v="1259" actId="1036"/>
        <pc:sldMkLst>
          <pc:docMk/>
          <pc:sldMk cId="3164102811" sldId="2222"/>
        </pc:sldMkLst>
        <pc:spChg chg="add del mod">
          <ac:chgData name="조현호" userId="adad10ba-7c63-498a-a75b-f5aa21c528cd" providerId="ADAL" clId="{B2EB2327-43BF-49F7-A732-50249D337A98}" dt="2024-06-24T04:22:28.681" v="1259" actId="1036"/>
          <ac:spMkLst>
            <pc:docMk/>
            <pc:sldMk cId="3164102811" sldId="2222"/>
            <ac:spMk id="3" creationId="{D04AC2A0-7CAB-85E6-0302-AF24A82DD46B}"/>
          </ac:spMkLst>
        </pc:spChg>
        <pc:picChg chg="add mod">
          <ac:chgData name="조현호" userId="adad10ba-7c63-498a-a75b-f5aa21c528cd" providerId="ADAL" clId="{B2EB2327-43BF-49F7-A732-50249D337A98}" dt="2024-06-24T04:12:48.447" v="1014" actId="1076"/>
          <ac:picMkLst>
            <pc:docMk/>
            <pc:sldMk cId="3164102811" sldId="2222"/>
            <ac:picMk id="5" creationId="{C689D5D5-894E-F369-45AA-73BF55729FE6}"/>
          </ac:picMkLst>
        </pc:picChg>
        <pc:picChg chg="del">
          <ac:chgData name="조현호" userId="adad10ba-7c63-498a-a75b-f5aa21c528cd" providerId="ADAL" clId="{B2EB2327-43BF-49F7-A732-50249D337A98}" dt="2024-06-24T04:12:43.720" v="1009" actId="478"/>
          <ac:picMkLst>
            <pc:docMk/>
            <pc:sldMk cId="3164102811" sldId="2222"/>
            <ac:picMk id="6" creationId="{BB0D0D3E-F4FE-7349-47A8-CCF71024CA9E}"/>
          </ac:picMkLst>
        </pc:picChg>
        <pc:picChg chg="del">
          <ac:chgData name="조현호" userId="adad10ba-7c63-498a-a75b-f5aa21c528cd" providerId="ADAL" clId="{B2EB2327-43BF-49F7-A732-50249D337A98}" dt="2024-06-24T04:12:46.720" v="1012" actId="478"/>
          <ac:picMkLst>
            <pc:docMk/>
            <pc:sldMk cId="3164102811" sldId="2222"/>
            <ac:picMk id="9" creationId="{84ADA96E-F8B1-99EB-FD08-807C296399D7}"/>
          </ac:picMkLst>
        </pc:picChg>
      </pc:sldChg>
      <pc:sldChg chg="add del">
        <pc:chgData name="조현호" userId="adad10ba-7c63-498a-a75b-f5aa21c528cd" providerId="ADAL" clId="{B2EB2327-43BF-49F7-A732-50249D337A98}" dt="2024-06-24T03:13:29.735" v="111" actId="47"/>
        <pc:sldMkLst>
          <pc:docMk/>
          <pc:sldMk cId="154262399" sldId="2223"/>
        </pc:sldMkLst>
      </pc:sldChg>
      <pc:sldChg chg="modSp add del mod">
        <pc:chgData name="조현호" userId="adad10ba-7c63-498a-a75b-f5aa21c528cd" providerId="ADAL" clId="{B2EB2327-43BF-49F7-A732-50249D337A98}" dt="2024-06-24T04:22:04.589" v="1249" actId="47"/>
        <pc:sldMkLst>
          <pc:docMk/>
          <pc:sldMk cId="3402675624" sldId="2223"/>
        </pc:sldMkLst>
        <pc:spChg chg="mod">
          <ac:chgData name="조현호" userId="adad10ba-7c63-498a-a75b-f5aa21c528cd" providerId="ADAL" clId="{B2EB2327-43BF-49F7-A732-50249D337A98}" dt="2024-06-24T04:17:34.046" v="1103" actId="20577"/>
          <ac:spMkLst>
            <pc:docMk/>
            <pc:sldMk cId="3402675624" sldId="2223"/>
            <ac:spMk id="7" creationId="{01B6FC3F-7B39-8D8C-4F5E-2EF43A730D79}"/>
          </ac:spMkLst>
        </pc:spChg>
      </pc:sldChg>
      <pc:sldChg chg="modSp add mod">
        <pc:chgData name="조현호" userId="adad10ba-7c63-498a-a75b-f5aa21c528cd" providerId="ADAL" clId="{B2EB2327-43BF-49F7-A732-50249D337A98}" dt="2024-06-24T04:21:51.526" v="1246" actId="1035"/>
        <pc:sldMkLst>
          <pc:docMk/>
          <pc:sldMk cId="2107721921" sldId="2224"/>
        </pc:sldMkLst>
        <pc:spChg chg="mod">
          <ac:chgData name="조현호" userId="adad10ba-7c63-498a-a75b-f5aa21c528cd" providerId="ADAL" clId="{B2EB2327-43BF-49F7-A732-50249D337A98}" dt="2024-06-24T04:21:51.526" v="1246" actId="1035"/>
          <ac:spMkLst>
            <pc:docMk/>
            <pc:sldMk cId="2107721921" sldId="2224"/>
            <ac:spMk id="7" creationId="{01B6FC3F-7B39-8D8C-4F5E-2EF43A730D79}"/>
          </ac:spMkLst>
        </pc:spChg>
        <pc:picChg chg="mod">
          <ac:chgData name="조현호" userId="adad10ba-7c63-498a-a75b-f5aa21c528cd" providerId="ADAL" clId="{B2EB2327-43BF-49F7-A732-50249D337A98}" dt="2024-06-24T04:21:43.429" v="1242" actId="1036"/>
          <ac:picMkLst>
            <pc:docMk/>
            <pc:sldMk cId="2107721921" sldId="2224"/>
            <ac:picMk id="5" creationId="{02FE7C69-B5BC-9E0B-52D0-F5ED64C85AFF}"/>
          </ac:picMkLst>
        </pc:picChg>
      </pc:sldChg>
      <pc:sldChg chg="add del">
        <pc:chgData name="조현호" userId="adad10ba-7c63-498a-a75b-f5aa21c528cd" providerId="ADAL" clId="{B2EB2327-43BF-49F7-A732-50249D337A98}" dt="2024-06-24T03:13:33.943" v="128" actId="47"/>
        <pc:sldMkLst>
          <pc:docMk/>
          <pc:sldMk cId="2494920678" sldId="2224"/>
        </pc:sldMkLst>
      </pc:sldChg>
      <pc:sldChg chg="add del">
        <pc:chgData name="조현호" userId="adad10ba-7c63-498a-a75b-f5aa21c528cd" providerId="ADAL" clId="{B2EB2327-43BF-49F7-A732-50249D337A98}" dt="2024-06-24T03:13:32.748" v="119" actId="47"/>
        <pc:sldMkLst>
          <pc:docMk/>
          <pc:sldMk cId="1287582068" sldId="2226"/>
        </pc:sldMkLst>
      </pc:sldChg>
      <pc:sldChg chg="add del">
        <pc:chgData name="조현호" userId="adad10ba-7c63-498a-a75b-f5aa21c528cd" providerId="ADAL" clId="{B2EB2327-43BF-49F7-A732-50249D337A98}" dt="2024-06-24T03:13:32.780" v="120" actId="47"/>
        <pc:sldMkLst>
          <pc:docMk/>
          <pc:sldMk cId="4108824702" sldId="2228"/>
        </pc:sldMkLst>
      </pc:sldChg>
      <pc:sldChg chg="add del">
        <pc:chgData name="조현호" userId="adad10ba-7c63-498a-a75b-f5aa21c528cd" providerId="ADAL" clId="{B2EB2327-43BF-49F7-A732-50249D337A98}" dt="2024-06-24T03:13:32.872" v="123" actId="47"/>
        <pc:sldMkLst>
          <pc:docMk/>
          <pc:sldMk cId="3545807757" sldId="2230"/>
        </pc:sldMkLst>
      </pc:sldChg>
      <pc:sldChg chg="add del">
        <pc:chgData name="조현호" userId="adad10ba-7c63-498a-a75b-f5aa21c528cd" providerId="ADAL" clId="{B2EB2327-43BF-49F7-A732-50249D337A98}" dt="2024-06-24T03:13:32.902" v="124" actId="47"/>
        <pc:sldMkLst>
          <pc:docMk/>
          <pc:sldMk cId="1681553720" sldId="2231"/>
        </pc:sldMkLst>
      </pc:sldChg>
      <pc:sldChg chg="add del">
        <pc:chgData name="조현호" userId="adad10ba-7c63-498a-a75b-f5aa21c528cd" providerId="ADAL" clId="{B2EB2327-43BF-49F7-A732-50249D337A98}" dt="2024-06-24T03:13:32.717" v="118" actId="47"/>
        <pc:sldMkLst>
          <pc:docMk/>
          <pc:sldMk cId="766203374" sldId="2233"/>
        </pc:sldMkLst>
      </pc:sldChg>
      <pc:sldChg chg="del">
        <pc:chgData name="조현호" userId="adad10ba-7c63-498a-a75b-f5aa21c528cd" providerId="ADAL" clId="{B2EB2327-43BF-49F7-A732-50249D337A98}" dt="2024-06-24T03:12:22.866" v="0" actId="47"/>
        <pc:sldMkLst>
          <pc:docMk/>
          <pc:sldMk cId="1073191165" sldId="2234"/>
        </pc:sldMkLst>
      </pc:sldChg>
      <pc:sldChg chg="add del">
        <pc:chgData name="조현호" userId="adad10ba-7c63-498a-a75b-f5aa21c528cd" providerId="ADAL" clId="{B2EB2327-43BF-49F7-A732-50249D337A98}" dt="2024-06-24T03:13:32.809" v="121" actId="47"/>
        <pc:sldMkLst>
          <pc:docMk/>
          <pc:sldMk cId="3234187132" sldId="2237"/>
        </pc:sldMkLst>
      </pc:sldChg>
      <pc:sldChg chg="add del">
        <pc:chgData name="조현호" userId="adad10ba-7c63-498a-a75b-f5aa21c528cd" providerId="ADAL" clId="{B2EB2327-43BF-49F7-A732-50249D337A98}" dt="2024-06-24T03:13:32.940" v="125" actId="47"/>
        <pc:sldMkLst>
          <pc:docMk/>
          <pc:sldMk cId="890143521" sldId="2238"/>
        </pc:sldMkLst>
      </pc:sldChg>
      <pc:sldChg chg="add del">
        <pc:chgData name="조현호" userId="adad10ba-7c63-498a-a75b-f5aa21c528cd" providerId="ADAL" clId="{B2EB2327-43BF-49F7-A732-50249D337A98}" dt="2024-06-24T03:13:32.841" v="122" actId="47"/>
        <pc:sldMkLst>
          <pc:docMk/>
          <pc:sldMk cId="3906721514" sldId="2242"/>
        </pc:sldMkLst>
      </pc:sldChg>
      <pc:sldChg chg="add del">
        <pc:chgData name="조현호" userId="adad10ba-7c63-498a-a75b-f5aa21c528cd" providerId="ADAL" clId="{B2EB2327-43BF-49F7-A732-50249D337A98}" dt="2024-06-24T03:13:33.561" v="126" actId="47"/>
        <pc:sldMkLst>
          <pc:docMk/>
          <pc:sldMk cId="3388053420" sldId="2243"/>
        </pc:sldMkLst>
      </pc:sldChg>
      <pc:sldChg chg="add del">
        <pc:chgData name="조현호" userId="adad10ba-7c63-498a-a75b-f5aa21c528cd" providerId="ADAL" clId="{B2EB2327-43BF-49F7-A732-50249D337A98}" dt="2024-06-24T03:13:34.582" v="129" actId="47"/>
        <pc:sldMkLst>
          <pc:docMk/>
          <pc:sldMk cId="1967445464" sldId="2244"/>
        </pc:sldMkLst>
      </pc:sldChg>
      <pc:sldChg chg="add del">
        <pc:chgData name="조현호" userId="adad10ba-7c63-498a-a75b-f5aa21c528cd" providerId="ADAL" clId="{B2EB2327-43BF-49F7-A732-50249D337A98}" dt="2024-06-24T03:13:35.365" v="130" actId="47"/>
        <pc:sldMkLst>
          <pc:docMk/>
          <pc:sldMk cId="1566913789" sldId="2245"/>
        </pc:sldMkLst>
      </pc:sldChg>
      <pc:sldMasterChg chg="delSldLayout">
        <pc:chgData name="조현호" userId="adad10ba-7c63-498a-a75b-f5aa21c528cd" providerId="ADAL" clId="{B2EB2327-43BF-49F7-A732-50249D337A98}" dt="2024-06-24T03:12:47.243" v="45" actId="47"/>
        <pc:sldMasterMkLst>
          <pc:docMk/>
          <pc:sldMasterMk cId="156722742" sldId="2147483721"/>
        </pc:sldMasterMkLst>
        <pc:sldLayoutChg chg="del">
          <pc:chgData name="조현호" userId="adad10ba-7c63-498a-a75b-f5aa21c528cd" providerId="ADAL" clId="{B2EB2327-43BF-49F7-A732-50249D337A98}" dt="2024-06-24T03:12:47.243" v="45" actId="47"/>
          <pc:sldLayoutMkLst>
            <pc:docMk/>
            <pc:sldMasterMk cId="156722742" sldId="2147483721"/>
            <pc:sldLayoutMk cId="3985280049" sldId="2147483724"/>
          </pc:sldLayoutMkLst>
        </pc:sldLayoutChg>
      </pc:sldMasterChg>
    </pc:docChg>
  </pc:docChgLst>
  <pc:docChgLst>
    <pc:chgData name="조현호" userId="adad10ba-7c63-498a-a75b-f5aa21c528cd" providerId="ADAL" clId="{A0649C07-F931-4B5C-AD49-7CBB8FFBA638}"/>
    <pc:docChg chg="undo redo custSel addSld delSld modSld sldOrd">
      <pc:chgData name="조현호" userId="adad10ba-7c63-498a-a75b-f5aa21c528cd" providerId="ADAL" clId="{A0649C07-F931-4B5C-AD49-7CBB8FFBA638}" dt="2024-01-25T02:08:37.416" v="1801" actId="20577"/>
      <pc:docMkLst>
        <pc:docMk/>
      </pc:docMkLst>
      <pc:sldChg chg="modSp mod">
        <pc:chgData name="조현호" userId="adad10ba-7c63-498a-a75b-f5aa21c528cd" providerId="ADAL" clId="{A0649C07-F931-4B5C-AD49-7CBB8FFBA638}" dt="2024-01-25T01:12:12.900" v="1677" actId="20577"/>
        <pc:sldMkLst>
          <pc:docMk/>
          <pc:sldMk cId="3711626763" sldId="256"/>
        </pc:sldMkLst>
        <pc:spChg chg="mod">
          <ac:chgData name="조현호" userId="adad10ba-7c63-498a-a75b-f5aa21c528cd" providerId="ADAL" clId="{A0649C07-F931-4B5C-AD49-7CBB8FFBA638}" dt="2024-01-25T01:12:12.900" v="1677" actId="20577"/>
          <ac:spMkLst>
            <pc:docMk/>
            <pc:sldMk cId="3711626763" sldId="256"/>
            <ac:spMk id="3" creationId="{FE1D879A-93FF-4CEC-A4E6-BC7A27079353}"/>
          </ac:spMkLst>
        </pc:spChg>
      </pc:sldChg>
      <pc:sldChg chg="modSp mod">
        <pc:chgData name="조현호" userId="adad10ba-7c63-498a-a75b-f5aa21c528cd" providerId="ADAL" clId="{A0649C07-F931-4B5C-AD49-7CBB8FFBA638}" dt="2024-01-23T20:32:42.466" v="165" actId="20577"/>
        <pc:sldMkLst>
          <pc:docMk/>
          <pc:sldMk cId="2542053048" sldId="2203"/>
        </pc:sldMkLst>
        <pc:spChg chg="mod">
          <ac:chgData name="조현호" userId="adad10ba-7c63-498a-a75b-f5aa21c528cd" providerId="ADAL" clId="{A0649C07-F931-4B5C-AD49-7CBB8FFBA638}" dt="2024-01-23T20:32:42.466" v="165" actId="20577"/>
          <ac:spMkLst>
            <pc:docMk/>
            <pc:sldMk cId="2542053048" sldId="2203"/>
            <ac:spMk id="10" creationId="{4E7CE4CC-DBF6-94BE-D075-A0F7B7F16111}"/>
          </ac:spMkLst>
        </pc:spChg>
      </pc:sldChg>
      <pc:sldChg chg="modSp mod">
        <pc:chgData name="조현호" userId="adad10ba-7c63-498a-a75b-f5aa21c528cd" providerId="ADAL" clId="{A0649C07-F931-4B5C-AD49-7CBB8FFBA638}" dt="2024-01-25T00:19:38.122" v="1645" actId="113"/>
        <pc:sldMkLst>
          <pc:docMk/>
          <pc:sldMk cId="1483064307" sldId="2210"/>
        </pc:sldMkLst>
        <pc:spChg chg="mod">
          <ac:chgData name="조현호" userId="adad10ba-7c63-498a-a75b-f5aa21c528cd" providerId="ADAL" clId="{A0649C07-F931-4B5C-AD49-7CBB8FFBA638}" dt="2024-01-25T00:19:38.122" v="1645" actId="113"/>
          <ac:spMkLst>
            <pc:docMk/>
            <pc:sldMk cId="1483064307" sldId="2210"/>
            <ac:spMk id="5" creationId="{35E8745F-7272-7BBB-FB2F-9BFACA3006EE}"/>
          </ac:spMkLst>
        </pc:spChg>
      </pc:sldChg>
      <pc:sldChg chg="modSp mod">
        <pc:chgData name="조현호" userId="adad10ba-7c63-498a-a75b-f5aa21c528cd" providerId="ADAL" clId="{A0649C07-F931-4B5C-AD49-7CBB8FFBA638}" dt="2024-01-23T20:34:28.320" v="166" actId="2711"/>
        <pc:sldMkLst>
          <pc:docMk/>
          <pc:sldMk cId="2912735324" sldId="2212"/>
        </pc:sldMkLst>
        <pc:spChg chg="mod">
          <ac:chgData name="조현호" userId="adad10ba-7c63-498a-a75b-f5aa21c528cd" providerId="ADAL" clId="{A0649C07-F931-4B5C-AD49-7CBB8FFBA638}" dt="2024-01-23T20:34:28.320" v="166" actId="2711"/>
          <ac:spMkLst>
            <pc:docMk/>
            <pc:sldMk cId="2912735324" sldId="2212"/>
            <ac:spMk id="10" creationId="{E2F5F0D2-C56F-9660-4D32-08390CC855CA}"/>
          </ac:spMkLst>
        </pc:spChg>
      </pc:sldChg>
      <pc:sldChg chg="modSp mod">
        <pc:chgData name="조현호" userId="adad10ba-7c63-498a-a75b-f5aa21c528cd" providerId="ADAL" clId="{A0649C07-F931-4B5C-AD49-7CBB8FFBA638}" dt="2024-01-24T21:56:33.229" v="1033" actId="207"/>
        <pc:sldMkLst>
          <pc:docMk/>
          <pc:sldMk cId="3030450450" sldId="2213"/>
        </pc:sldMkLst>
        <pc:spChg chg="mod">
          <ac:chgData name="조현호" userId="adad10ba-7c63-498a-a75b-f5aa21c528cd" providerId="ADAL" clId="{A0649C07-F931-4B5C-AD49-7CBB8FFBA638}" dt="2024-01-24T21:56:33.229" v="1033" actId="207"/>
          <ac:spMkLst>
            <pc:docMk/>
            <pc:sldMk cId="3030450450" sldId="2213"/>
            <ac:spMk id="12" creationId="{B4A6AB31-F41D-8760-19EF-E12DE070B0B3}"/>
          </ac:spMkLst>
        </pc:spChg>
      </pc:sldChg>
      <pc:sldChg chg="modSp del mod">
        <pc:chgData name="조현호" userId="adad10ba-7c63-498a-a75b-f5aa21c528cd" providerId="ADAL" clId="{A0649C07-F931-4B5C-AD49-7CBB8FFBA638}" dt="2024-01-23T20:32:06.270" v="132" actId="47"/>
        <pc:sldMkLst>
          <pc:docMk/>
          <pc:sldMk cId="1049690872" sldId="2214"/>
        </pc:sldMkLst>
        <pc:spChg chg="mod">
          <ac:chgData name="조현호" userId="adad10ba-7c63-498a-a75b-f5aa21c528cd" providerId="ADAL" clId="{A0649C07-F931-4B5C-AD49-7CBB8FFBA638}" dt="2024-01-22T06:26:31.614" v="30" actId="20577"/>
          <ac:spMkLst>
            <pc:docMk/>
            <pc:sldMk cId="1049690872" sldId="2214"/>
            <ac:spMk id="7" creationId="{2A592255-742F-C7D2-60C3-76B6A50EF51F}"/>
          </ac:spMkLst>
        </pc:spChg>
      </pc:sldChg>
      <pc:sldChg chg="del">
        <pc:chgData name="조현호" userId="adad10ba-7c63-498a-a75b-f5aa21c528cd" providerId="ADAL" clId="{A0649C07-F931-4B5C-AD49-7CBB8FFBA638}" dt="2024-01-24T21:49:43.210" v="1028" actId="47"/>
        <pc:sldMkLst>
          <pc:docMk/>
          <pc:sldMk cId="1169932991" sldId="2218"/>
        </pc:sldMkLst>
      </pc:sldChg>
      <pc:sldChg chg="addSp modSp mod ord">
        <pc:chgData name="조현호" userId="adad10ba-7c63-498a-a75b-f5aa21c528cd" providerId="ADAL" clId="{A0649C07-F931-4B5C-AD49-7CBB8FFBA638}" dt="2024-01-25T01:25:04.492" v="1727"/>
        <pc:sldMkLst>
          <pc:docMk/>
          <pc:sldMk cId="2534305656" sldId="2219"/>
        </pc:sldMkLst>
        <pc:spChg chg="add mod">
          <ac:chgData name="조현호" userId="adad10ba-7c63-498a-a75b-f5aa21c528cd" providerId="ADAL" clId="{A0649C07-F931-4B5C-AD49-7CBB8FFBA638}" dt="2024-01-25T01:25:04.492" v="1727"/>
          <ac:spMkLst>
            <pc:docMk/>
            <pc:sldMk cId="2534305656" sldId="2219"/>
            <ac:spMk id="2" creationId="{ADB84DC8-EF26-198F-C2D5-9E381E6AD90F}"/>
          </ac:spMkLst>
        </pc:spChg>
        <pc:spChg chg="mod">
          <ac:chgData name="조현호" userId="adad10ba-7c63-498a-a75b-f5aa21c528cd" providerId="ADAL" clId="{A0649C07-F931-4B5C-AD49-7CBB8FFBA638}" dt="2024-01-25T01:24:46.138" v="1726" actId="20577"/>
          <ac:spMkLst>
            <pc:docMk/>
            <pc:sldMk cId="2534305656" sldId="2219"/>
            <ac:spMk id="8" creationId="{6FCEC1CB-9BB0-DE3E-DB6D-B59EAC572074}"/>
          </ac:spMkLst>
        </pc:spChg>
      </pc:sldChg>
      <pc:sldChg chg="modSp del mod">
        <pc:chgData name="조현호" userId="adad10ba-7c63-498a-a75b-f5aa21c528cd" providerId="ADAL" clId="{A0649C07-F931-4B5C-AD49-7CBB8FFBA638}" dt="2024-01-25T02:04:32.768" v="1795" actId="47"/>
        <pc:sldMkLst>
          <pc:docMk/>
          <pc:sldMk cId="361698156" sldId="2220"/>
        </pc:sldMkLst>
        <pc:spChg chg="mod">
          <ac:chgData name="조현호" userId="adad10ba-7c63-498a-a75b-f5aa21c528cd" providerId="ADAL" clId="{A0649C07-F931-4B5C-AD49-7CBB8FFBA638}" dt="2024-01-25T01:21:07.585" v="1688" actId="20577"/>
          <ac:spMkLst>
            <pc:docMk/>
            <pc:sldMk cId="361698156" sldId="2220"/>
            <ac:spMk id="3" creationId="{0C0C3DA0-71B1-B057-9B9A-B6E91BEDFB5E}"/>
          </ac:spMkLst>
        </pc:spChg>
      </pc:sldChg>
      <pc:sldChg chg="modSp mod ord">
        <pc:chgData name="조현호" userId="adad10ba-7c63-498a-a75b-f5aa21c528cd" providerId="ADAL" clId="{A0649C07-F931-4B5C-AD49-7CBB8FFBA638}" dt="2024-01-24T22:06:59.670" v="1067" actId="20578"/>
        <pc:sldMkLst>
          <pc:docMk/>
          <pc:sldMk cId="3187676082" sldId="2221"/>
        </pc:sldMkLst>
        <pc:spChg chg="mod">
          <ac:chgData name="조현호" userId="adad10ba-7c63-498a-a75b-f5aa21c528cd" providerId="ADAL" clId="{A0649C07-F931-4B5C-AD49-7CBB8FFBA638}" dt="2024-01-24T21:56:37.141" v="1034" actId="207"/>
          <ac:spMkLst>
            <pc:docMk/>
            <pc:sldMk cId="3187676082" sldId="2221"/>
            <ac:spMk id="4" creationId="{39BD3DA1-F3FB-0847-2107-BB3704EADBDD}"/>
          </ac:spMkLst>
        </pc:spChg>
      </pc:sldChg>
      <pc:sldChg chg="modSp mod">
        <pc:chgData name="조현호" userId="adad10ba-7c63-498a-a75b-f5aa21c528cd" providerId="ADAL" clId="{A0649C07-F931-4B5C-AD49-7CBB8FFBA638}" dt="2024-01-24T21:56:27.005" v="1032" actId="207"/>
        <pc:sldMkLst>
          <pc:docMk/>
          <pc:sldMk cId="2978443173" sldId="2222"/>
        </pc:sldMkLst>
        <pc:spChg chg="mod">
          <ac:chgData name="조현호" userId="adad10ba-7c63-498a-a75b-f5aa21c528cd" providerId="ADAL" clId="{A0649C07-F931-4B5C-AD49-7CBB8FFBA638}" dt="2024-01-24T21:56:27.005" v="1032" actId="207"/>
          <ac:spMkLst>
            <pc:docMk/>
            <pc:sldMk cId="2978443173" sldId="2222"/>
            <ac:spMk id="9" creationId="{3CA8C1C7-3B7E-EB50-C6A6-D90F479382E6}"/>
          </ac:spMkLst>
        </pc:spChg>
      </pc:sldChg>
      <pc:sldChg chg="modSp mod">
        <pc:chgData name="조현호" userId="adad10ba-7c63-498a-a75b-f5aa21c528cd" providerId="ADAL" clId="{A0649C07-F931-4B5C-AD49-7CBB8FFBA638}" dt="2024-01-25T00:19:55.163" v="1653"/>
        <pc:sldMkLst>
          <pc:docMk/>
          <pc:sldMk cId="154262399" sldId="2223"/>
        </pc:sldMkLst>
        <pc:spChg chg="mod">
          <ac:chgData name="조현호" userId="adad10ba-7c63-498a-a75b-f5aa21c528cd" providerId="ADAL" clId="{A0649C07-F931-4B5C-AD49-7CBB8FFBA638}" dt="2024-01-25T00:19:55.163" v="1653"/>
          <ac:spMkLst>
            <pc:docMk/>
            <pc:sldMk cId="154262399" sldId="2223"/>
            <ac:spMk id="5" creationId="{35E8745F-7272-7BBB-FB2F-9BFACA3006EE}"/>
          </ac:spMkLst>
        </pc:spChg>
      </pc:sldChg>
      <pc:sldChg chg="modSp mod modNotesTx">
        <pc:chgData name="조현호" userId="adad10ba-7c63-498a-a75b-f5aa21c528cd" providerId="ADAL" clId="{A0649C07-F931-4B5C-AD49-7CBB8FFBA638}" dt="2024-01-25T00:14:30.028" v="1604" actId="20577"/>
        <pc:sldMkLst>
          <pc:docMk/>
          <pc:sldMk cId="2494920678" sldId="2224"/>
        </pc:sldMkLst>
        <pc:spChg chg="mod">
          <ac:chgData name="조현호" userId="adad10ba-7c63-498a-a75b-f5aa21c528cd" providerId="ADAL" clId="{A0649C07-F931-4B5C-AD49-7CBB8FFBA638}" dt="2024-01-25T00:14:30.028" v="1604" actId="20577"/>
          <ac:spMkLst>
            <pc:docMk/>
            <pc:sldMk cId="2494920678" sldId="2224"/>
            <ac:spMk id="3" creationId="{0C0C3DA0-71B1-B057-9B9A-B6E91BEDFB5E}"/>
          </ac:spMkLst>
        </pc:spChg>
      </pc:sldChg>
      <pc:sldChg chg="addSp delSp modSp mod ord modNotesTx">
        <pc:chgData name="조현호" userId="adad10ba-7c63-498a-a75b-f5aa21c528cd" providerId="ADAL" clId="{A0649C07-F931-4B5C-AD49-7CBB8FFBA638}" dt="2024-01-25T02:08:37.416" v="1801" actId="20577"/>
        <pc:sldMkLst>
          <pc:docMk/>
          <pc:sldMk cId="1287582068" sldId="2226"/>
        </pc:sldMkLst>
        <pc:spChg chg="del mod">
          <ac:chgData name="조현호" userId="adad10ba-7c63-498a-a75b-f5aa21c528cd" providerId="ADAL" clId="{A0649C07-F931-4B5C-AD49-7CBB8FFBA638}" dt="2024-01-24T23:39:31.604" v="1220" actId="22"/>
          <ac:spMkLst>
            <pc:docMk/>
            <pc:sldMk cId="1287582068" sldId="2226"/>
            <ac:spMk id="3" creationId="{0C0C3DA0-71B1-B057-9B9A-B6E91BEDFB5E}"/>
          </ac:spMkLst>
        </pc:spChg>
        <pc:picChg chg="add mod ord">
          <ac:chgData name="조현호" userId="adad10ba-7c63-498a-a75b-f5aa21c528cd" providerId="ADAL" clId="{A0649C07-F931-4B5C-AD49-7CBB8FFBA638}" dt="2024-01-24T23:39:40.753" v="1224" actId="1076"/>
          <ac:picMkLst>
            <pc:docMk/>
            <pc:sldMk cId="1287582068" sldId="2226"/>
            <ac:picMk id="5" creationId="{12BDE83B-4876-88DD-E83F-621579539DC4}"/>
          </ac:picMkLst>
        </pc:picChg>
        <pc:picChg chg="add">
          <ac:chgData name="조현호" userId="adad10ba-7c63-498a-a75b-f5aa21c528cd" providerId="ADAL" clId="{A0649C07-F931-4B5C-AD49-7CBB8FFBA638}" dt="2024-01-24T23:40:34.757" v="1225" actId="22"/>
          <ac:picMkLst>
            <pc:docMk/>
            <pc:sldMk cId="1287582068" sldId="2226"/>
            <ac:picMk id="7" creationId="{B68AC042-BA41-0963-1E3D-1CF59EB4FFAD}"/>
          </ac:picMkLst>
        </pc:picChg>
      </pc:sldChg>
      <pc:sldChg chg="addSp delSp modSp del mod ord">
        <pc:chgData name="조현호" userId="adad10ba-7c63-498a-a75b-f5aa21c528cd" providerId="ADAL" clId="{A0649C07-F931-4B5C-AD49-7CBB8FFBA638}" dt="2024-01-23T20:39:02.379" v="261" actId="47"/>
        <pc:sldMkLst>
          <pc:docMk/>
          <pc:sldMk cId="2652182994" sldId="2227"/>
        </pc:sldMkLst>
        <pc:spChg chg="mod">
          <ac:chgData name="조현호" userId="adad10ba-7c63-498a-a75b-f5aa21c528cd" providerId="ADAL" clId="{A0649C07-F931-4B5C-AD49-7CBB8FFBA638}" dt="2024-01-23T06:41:08.963" v="63" actId="20577"/>
          <ac:spMkLst>
            <pc:docMk/>
            <pc:sldMk cId="2652182994" sldId="2227"/>
            <ac:spMk id="2" creationId="{C84562C7-0795-2EC1-4326-93589F9F2F2E}"/>
          </ac:spMkLst>
        </pc:spChg>
        <pc:spChg chg="add del mod">
          <ac:chgData name="조현호" userId="adad10ba-7c63-498a-a75b-f5aa21c528cd" providerId="ADAL" clId="{A0649C07-F931-4B5C-AD49-7CBB8FFBA638}" dt="2024-01-23T06:41:27.193" v="69" actId="478"/>
          <ac:spMkLst>
            <pc:docMk/>
            <pc:sldMk cId="2652182994" sldId="2227"/>
            <ac:spMk id="3" creationId="{5F839B71-F255-6B25-E77C-5060848D15F2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4" creationId="{09BDC67B-1DA1-59D2-290B-6BEE50041391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5" creationId="{30ADEE9D-D6B1-E8D1-599F-CC0A1EF026A8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6" creationId="{3BFE3C9B-8874-DD83-051F-5D86F3EC8142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7" creationId="{92A6579B-4DEA-0691-3A25-F2C86C09C86B}"/>
          </ac:spMkLst>
        </pc:spChg>
        <pc:spChg chg="add mod">
          <ac:chgData name="조현호" userId="adad10ba-7c63-498a-a75b-f5aa21c528cd" providerId="ADAL" clId="{A0649C07-F931-4B5C-AD49-7CBB8FFBA638}" dt="2024-01-23T06:41:41.272" v="74" actId="14100"/>
          <ac:spMkLst>
            <pc:docMk/>
            <pc:sldMk cId="2652182994" sldId="2227"/>
            <ac:spMk id="8" creationId="{79CB55B2-D8F2-8BF9-5A91-D47F44F753CD}"/>
          </ac:spMkLst>
        </pc:spChg>
        <pc:spChg chg="add del mod">
          <ac:chgData name="조현호" userId="adad10ba-7c63-498a-a75b-f5aa21c528cd" providerId="ADAL" clId="{A0649C07-F931-4B5C-AD49-7CBB8FFBA638}" dt="2024-01-23T06:41:44.574" v="76" actId="478"/>
          <ac:spMkLst>
            <pc:docMk/>
            <pc:sldMk cId="2652182994" sldId="2227"/>
            <ac:spMk id="9" creationId="{0F82DFBA-2409-6BA6-EB04-36EA52A5BE28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10" creationId="{BFC39429-3D6A-0970-847A-ADB362BC82E7}"/>
          </ac:spMkLst>
        </pc:spChg>
        <pc:spChg chg="add del mod">
          <ac:chgData name="조현호" userId="adad10ba-7c63-498a-a75b-f5aa21c528cd" providerId="ADAL" clId="{A0649C07-F931-4B5C-AD49-7CBB8FFBA638}" dt="2024-01-23T06:42:04.428" v="84" actId="478"/>
          <ac:spMkLst>
            <pc:docMk/>
            <pc:sldMk cId="2652182994" sldId="2227"/>
            <ac:spMk id="11" creationId="{A3F730BB-B6E1-51B1-5140-D4492CB68807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12" creationId="{1F8CC511-FAB8-91DE-D3AF-35BC586D324F}"/>
          </ac:spMkLst>
        </pc:spChg>
        <pc:spChg chg="add mod">
          <ac:chgData name="조현호" userId="adad10ba-7c63-498a-a75b-f5aa21c528cd" providerId="ADAL" clId="{A0649C07-F931-4B5C-AD49-7CBB8FFBA638}" dt="2024-01-23T06:42:37.386" v="90" actId="1076"/>
          <ac:spMkLst>
            <pc:docMk/>
            <pc:sldMk cId="2652182994" sldId="2227"/>
            <ac:spMk id="13" creationId="{E6D7887B-E2B8-D8D1-9604-69E7A957167C}"/>
          </ac:spMkLst>
        </pc:spChg>
        <pc:spChg chg="del">
          <ac:chgData name="조현호" userId="adad10ba-7c63-498a-a75b-f5aa21c528cd" providerId="ADAL" clId="{A0649C07-F931-4B5C-AD49-7CBB8FFBA638}" dt="2024-01-23T06:41:07.468" v="61" actId="478"/>
          <ac:spMkLst>
            <pc:docMk/>
            <pc:sldMk cId="2652182994" sldId="2227"/>
            <ac:spMk id="14" creationId="{F2C8FEB5-BD2E-375E-FFAF-B7E78913AAD1}"/>
          </ac:spMkLst>
        </pc:spChg>
        <pc:spChg chg="add del mod">
          <ac:chgData name="조현호" userId="adad10ba-7c63-498a-a75b-f5aa21c528cd" providerId="ADAL" clId="{A0649C07-F931-4B5C-AD49-7CBB8FFBA638}" dt="2024-01-23T20:37:23.412" v="239" actId="478"/>
          <ac:spMkLst>
            <pc:docMk/>
            <pc:sldMk cId="2652182994" sldId="2227"/>
            <ac:spMk id="16" creationId="{439193D5-4E1F-376E-8DD0-69DA924725A3}"/>
          </ac:spMkLst>
        </pc:spChg>
        <pc:spChg chg="add del mod">
          <ac:chgData name="조현호" userId="adad10ba-7c63-498a-a75b-f5aa21c528cd" providerId="ADAL" clId="{A0649C07-F931-4B5C-AD49-7CBB8FFBA638}" dt="2024-01-23T20:37:19.204" v="237"/>
          <ac:spMkLst>
            <pc:docMk/>
            <pc:sldMk cId="2652182994" sldId="2227"/>
            <ac:spMk id="18" creationId="{69E61057-7576-9A7C-56D7-C85385D1B389}"/>
          </ac:spMkLst>
        </pc:spChg>
        <pc:spChg chg="add del mod">
          <ac:chgData name="조현호" userId="adad10ba-7c63-498a-a75b-f5aa21c528cd" providerId="ADAL" clId="{A0649C07-F931-4B5C-AD49-7CBB8FFBA638}" dt="2024-01-23T20:37:07.384" v="224"/>
          <ac:spMkLst>
            <pc:docMk/>
            <pc:sldMk cId="2652182994" sldId="2227"/>
            <ac:spMk id="20" creationId="{19DBD58D-43E6-702A-1924-D32AD6081885}"/>
          </ac:spMkLst>
        </pc:spChg>
        <pc:spChg chg="add del mod">
          <ac:chgData name="조현호" userId="adad10ba-7c63-498a-a75b-f5aa21c528cd" providerId="ADAL" clId="{A0649C07-F931-4B5C-AD49-7CBB8FFBA638}" dt="2024-01-23T20:37:27.082" v="240" actId="478"/>
          <ac:spMkLst>
            <pc:docMk/>
            <pc:sldMk cId="2652182994" sldId="2227"/>
            <ac:spMk id="22" creationId="{B258B3F1-EEFE-E2C9-3BCB-8FE52FF8CA8D}"/>
          </ac:spMkLst>
        </pc:spChg>
      </pc:sldChg>
      <pc:sldChg chg="modSp mod">
        <pc:chgData name="조현호" userId="adad10ba-7c63-498a-a75b-f5aa21c528cd" providerId="ADAL" clId="{A0649C07-F931-4B5C-AD49-7CBB8FFBA638}" dt="2024-01-24T22:07:57.832" v="1071" actId="2711"/>
        <pc:sldMkLst>
          <pc:docMk/>
          <pc:sldMk cId="4108824702" sldId="2228"/>
        </pc:sldMkLst>
        <pc:spChg chg="mod">
          <ac:chgData name="조현호" userId="adad10ba-7c63-498a-a75b-f5aa21c528cd" providerId="ADAL" clId="{A0649C07-F931-4B5C-AD49-7CBB8FFBA638}" dt="2024-01-24T22:07:57.832" v="1071" actId="2711"/>
          <ac:spMkLst>
            <pc:docMk/>
            <pc:sldMk cId="4108824702" sldId="2228"/>
            <ac:spMk id="2" creationId="{F0AAC291-4061-31F2-D2E5-F6F00DDC7580}"/>
          </ac:spMkLst>
        </pc:spChg>
      </pc:sldChg>
      <pc:sldChg chg="delSp del mod">
        <pc:chgData name="조현호" userId="adad10ba-7c63-498a-a75b-f5aa21c528cd" providerId="ADAL" clId="{A0649C07-F931-4B5C-AD49-7CBB8FFBA638}" dt="2024-01-24T23:03:37.880" v="1210" actId="47"/>
        <pc:sldMkLst>
          <pc:docMk/>
          <pc:sldMk cId="1924657871" sldId="2229"/>
        </pc:sldMkLst>
        <pc:spChg chg="del">
          <ac:chgData name="조현호" userId="adad10ba-7c63-498a-a75b-f5aa21c528cd" providerId="ADAL" clId="{A0649C07-F931-4B5C-AD49-7CBB8FFBA638}" dt="2024-01-24T21:15:16.378" v="779" actId="478"/>
          <ac:spMkLst>
            <pc:docMk/>
            <pc:sldMk cId="1924657871" sldId="2229"/>
            <ac:spMk id="3" creationId="{F05A793E-58A0-6C9A-35F1-571F3E2692D4}"/>
          </ac:spMkLst>
        </pc:spChg>
      </pc:sldChg>
      <pc:sldChg chg="addSp delSp modSp mod modNotesTx">
        <pc:chgData name="조현호" userId="adad10ba-7c63-498a-a75b-f5aa21c528cd" providerId="ADAL" clId="{A0649C07-F931-4B5C-AD49-7CBB8FFBA638}" dt="2024-01-25T00:05:14.407" v="1463" actId="478"/>
        <pc:sldMkLst>
          <pc:docMk/>
          <pc:sldMk cId="3545807757" sldId="2230"/>
        </pc:sldMkLst>
        <pc:spChg chg="add del mod">
          <ac:chgData name="조현호" userId="adad10ba-7c63-498a-a75b-f5aa21c528cd" providerId="ADAL" clId="{A0649C07-F931-4B5C-AD49-7CBB8FFBA638}" dt="2024-01-25T00:05:14.407" v="1463" actId="478"/>
          <ac:spMkLst>
            <pc:docMk/>
            <pc:sldMk cId="3545807757" sldId="2230"/>
            <ac:spMk id="8" creationId="{2A925F25-2E58-45BB-8A33-FC9914EF465D}"/>
          </ac:spMkLst>
        </pc:spChg>
        <pc:spChg chg="mod">
          <ac:chgData name="조현호" userId="adad10ba-7c63-498a-a75b-f5aa21c528cd" providerId="ADAL" clId="{A0649C07-F931-4B5C-AD49-7CBB8FFBA638}" dt="2024-01-24T21:18:00.963" v="837" actId="1037"/>
          <ac:spMkLst>
            <pc:docMk/>
            <pc:sldMk cId="3545807757" sldId="2230"/>
            <ac:spMk id="9" creationId="{D651AD9B-17DE-2FFC-DA59-08D9C94CDAA7}"/>
          </ac:spMkLst>
        </pc:spChg>
        <pc:spChg chg="mod">
          <ac:chgData name="조현호" userId="adad10ba-7c63-498a-a75b-f5aa21c528cd" providerId="ADAL" clId="{A0649C07-F931-4B5C-AD49-7CBB8FFBA638}" dt="2024-01-24T21:18:07.834" v="862" actId="1035"/>
          <ac:spMkLst>
            <pc:docMk/>
            <pc:sldMk cId="3545807757" sldId="2230"/>
            <ac:spMk id="13" creationId="{4222141F-44BB-387E-9287-E774E65E2311}"/>
          </ac:spMkLst>
        </pc:spChg>
        <pc:spChg chg="mod">
          <ac:chgData name="조현호" userId="adad10ba-7c63-498a-a75b-f5aa21c528cd" providerId="ADAL" clId="{A0649C07-F931-4B5C-AD49-7CBB8FFBA638}" dt="2024-01-24T21:18:14.100" v="878" actId="1035"/>
          <ac:spMkLst>
            <pc:docMk/>
            <pc:sldMk cId="3545807757" sldId="2230"/>
            <ac:spMk id="25" creationId="{0D326781-B0B5-8416-547B-6F032150CC31}"/>
          </ac:spMkLst>
        </pc:spChg>
        <pc:picChg chg="mod">
          <ac:chgData name="조현호" userId="adad10ba-7c63-498a-a75b-f5aa21c528cd" providerId="ADAL" clId="{A0649C07-F931-4B5C-AD49-7CBB8FFBA638}" dt="2024-01-24T21:17:36.050" v="792" actId="1076"/>
          <ac:picMkLst>
            <pc:docMk/>
            <pc:sldMk cId="3545807757" sldId="2230"/>
            <ac:picMk id="1025" creationId="{0ED68064-6E4D-FB96-0A5A-355A4639C7F3}"/>
          </ac:picMkLst>
        </pc:picChg>
        <pc:cxnChg chg="mod">
          <ac:chgData name="조현호" userId="adad10ba-7c63-498a-a75b-f5aa21c528cd" providerId="ADAL" clId="{A0649C07-F931-4B5C-AD49-7CBB8FFBA638}" dt="2024-01-24T21:18:00.963" v="837" actId="1037"/>
          <ac:cxnSpMkLst>
            <pc:docMk/>
            <pc:sldMk cId="3545807757" sldId="2230"/>
            <ac:cxnSpMk id="15" creationId="{C34975A5-796A-046A-14C2-118E3C72BB50}"/>
          </ac:cxnSpMkLst>
        </pc:cxnChg>
        <pc:cxnChg chg="mod">
          <ac:chgData name="조현호" userId="adad10ba-7c63-498a-a75b-f5aa21c528cd" providerId="ADAL" clId="{A0649C07-F931-4B5C-AD49-7CBB8FFBA638}" dt="2024-01-24T21:18:07.834" v="862" actId="1035"/>
          <ac:cxnSpMkLst>
            <pc:docMk/>
            <pc:sldMk cId="3545807757" sldId="2230"/>
            <ac:cxnSpMk id="17" creationId="{0A824691-0179-C212-EAEA-A0659D14503F}"/>
          </ac:cxnSpMkLst>
        </pc:cxnChg>
        <pc:cxnChg chg="mod">
          <ac:chgData name="조현호" userId="adad10ba-7c63-498a-a75b-f5aa21c528cd" providerId="ADAL" clId="{A0649C07-F931-4B5C-AD49-7CBB8FFBA638}" dt="2024-01-24T21:18:14.100" v="878" actId="1035"/>
          <ac:cxnSpMkLst>
            <pc:docMk/>
            <pc:sldMk cId="3545807757" sldId="2230"/>
            <ac:cxnSpMk id="26" creationId="{6C35052E-58F1-3B9E-C840-4B944B84E31C}"/>
          </ac:cxnSpMkLst>
        </pc:cxnChg>
      </pc:sldChg>
      <pc:sldChg chg="delSp modSp mod">
        <pc:chgData name="조현호" userId="adad10ba-7c63-498a-a75b-f5aa21c528cd" providerId="ADAL" clId="{A0649C07-F931-4B5C-AD49-7CBB8FFBA638}" dt="2024-01-24T23:50:03.434" v="1412" actId="1037"/>
        <pc:sldMkLst>
          <pc:docMk/>
          <pc:sldMk cId="1681553720" sldId="2231"/>
        </pc:sldMkLst>
        <pc:spChg chg="mod">
          <ac:chgData name="조현호" userId="adad10ba-7c63-498a-a75b-f5aa21c528cd" providerId="ADAL" clId="{A0649C07-F931-4B5C-AD49-7CBB8FFBA638}" dt="2024-01-24T23:50:01.451" v="1409" actId="1076"/>
          <ac:spMkLst>
            <pc:docMk/>
            <pc:sldMk cId="1681553720" sldId="2231"/>
            <ac:spMk id="2" creationId="{C84562C7-0795-2EC1-4326-93589F9F2F2E}"/>
          </ac:spMkLst>
        </pc:spChg>
        <pc:spChg chg="mod">
          <ac:chgData name="조현호" userId="adad10ba-7c63-498a-a75b-f5aa21c528cd" providerId="ADAL" clId="{A0649C07-F931-4B5C-AD49-7CBB8FFBA638}" dt="2024-01-24T23:50:03.434" v="1412" actId="1037"/>
          <ac:spMkLst>
            <pc:docMk/>
            <pc:sldMk cId="1681553720" sldId="2231"/>
            <ac:spMk id="9" creationId="{D651AD9B-17DE-2FFC-DA59-08D9C94CDAA7}"/>
          </ac:spMkLst>
        </pc:spChg>
        <pc:spChg chg="del mod">
          <ac:chgData name="조현호" userId="adad10ba-7c63-498a-a75b-f5aa21c528cd" providerId="ADAL" clId="{A0649C07-F931-4B5C-AD49-7CBB8FFBA638}" dt="2024-01-24T21:23:04.741" v="883" actId="478"/>
          <ac:spMkLst>
            <pc:docMk/>
            <pc:sldMk cId="1681553720" sldId="2231"/>
            <ac:spMk id="13" creationId="{4222141F-44BB-387E-9287-E774E65E2311}"/>
          </ac:spMkLst>
        </pc:spChg>
        <pc:spChg chg="del">
          <ac:chgData name="조현호" userId="adad10ba-7c63-498a-a75b-f5aa21c528cd" providerId="ADAL" clId="{A0649C07-F931-4B5C-AD49-7CBB8FFBA638}" dt="2024-01-24T21:23:04.741" v="883" actId="478"/>
          <ac:spMkLst>
            <pc:docMk/>
            <pc:sldMk cId="1681553720" sldId="2231"/>
            <ac:spMk id="25" creationId="{0D326781-B0B5-8416-547B-6F032150CC31}"/>
          </ac:spMkLst>
        </pc:spChg>
        <pc:picChg chg="mod">
          <ac:chgData name="조현호" userId="adad10ba-7c63-498a-a75b-f5aa21c528cd" providerId="ADAL" clId="{A0649C07-F931-4B5C-AD49-7CBB8FFBA638}" dt="2024-01-24T23:50:03.434" v="1412" actId="1037"/>
          <ac:picMkLst>
            <pc:docMk/>
            <pc:sldMk cId="1681553720" sldId="2231"/>
            <ac:picMk id="1025" creationId="{0ED68064-6E4D-FB96-0A5A-355A4639C7F3}"/>
          </ac:picMkLst>
        </pc:picChg>
        <pc:cxnChg chg="mod">
          <ac:chgData name="조현호" userId="adad10ba-7c63-498a-a75b-f5aa21c528cd" providerId="ADAL" clId="{A0649C07-F931-4B5C-AD49-7CBB8FFBA638}" dt="2024-01-24T23:50:03.434" v="1412" actId="1037"/>
          <ac:cxnSpMkLst>
            <pc:docMk/>
            <pc:sldMk cId="1681553720" sldId="2231"/>
            <ac:cxnSpMk id="15" creationId="{C34975A5-796A-046A-14C2-118E3C72BB50}"/>
          </ac:cxnSpMkLst>
        </pc:cxnChg>
        <pc:cxnChg chg="del">
          <ac:chgData name="조현호" userId="adad10ba-7c63-498a-a75b-f5aa21c528cd" providerId="ADAL" clId="{A0649C07-F931-4B5C-AD49-7CBB8FFBA638}" dt="2024-01-24T21:23:04.741" v="883" actId="478"/>
          <ac:cxnSpMkLst>
            <pc:docMk/>
            <pc:sldMk cId="1681553720" sldId="2231"/>
            <ac:cxnSpMk id="17" creationId="{0A824691-0179-C212-EAEA-A0659D14503F}"/>
          </ac:cxnSpMkLst>
        </pc:cxnChg>
        <pc:cxnChg chg="del">
          <ac:chgData name="조현호" userId="adad10ba-7c63-498a-a75b-f5aa21c528cd" providerId="ADAL" clId="{A0649C07-F931-4B5C-AD49-7CBB8FFBA638}" dt="2024-01-24T21:23:04.741" v="883" actId="478"/>
          <ac:cxnSpMkLst>
            <pc:docMk/>
            <pc:sldMk cId="1681553720" sldId="2231"/>
            <ac:cxnSpMk id="26" creationId="{6C35052E-58F1-3B9E-C840-4B944B84E31C}"/>
          </ac:cxnSpMkLst>
        </pc:cxnChg>
      </pc:sldChg>
      <pc:sldChg chg="addSp delSp modSp new add del mod">
        <pc:chgData name="조현호" userId="adad10ba-7c63-498a-a75b-f5aa21c528cd" providerId="ADAL" clId="{A0649C07-F931-4B5C-AD49-7CBB8FFBA638}" dt="2024-01-24T21:49:14.704" v="1026" actId="2696"/>
        <pc:sldMkLst>
          <pc:docMk/>
          <pc:sldMk cId="281833945" sldId="2232"/>
        </pc:sldMkLst>
        <pc:spChg chg="add del mod">
          <ac:chgData name="조현호" userId="adad10ba-7c63-498a-a75b-f5aa21c528cd" providerId="ADAL" clId="{A0649C07-F931-4B5C-AD49-7CBB8FFBA638}" dt="2024-01-24T21:48:11.342" v="1015"/>
          <ac:spMkLst>
            <pc:docMk/>
            <pc:sldMk cId="281833945" sldId="2232"/>
            <ac:spMk id="3" creationId="{FC89CA31-33B1-6DB3-B24F-E5DAB50DC1C7}"/>
          </ac:spMkLst>
        </pc:spChg>
        <pc:spChg chg="add del mod">
          <ac:chgData name="조현호" userId="adad10ba-7c63-498a-a75b-f5aa21c528cd" providerId="ADAL" clId="{A0649C07-F931-4B5C-AD49-7CBB8FFBA638}" dt="2024-01-24T21:48:24.008" v="1020" actId="478"/>
          <ac:spMkLst>
            <pc:docMk/>
            <pc:sldMk cId="281833945" sldId="2232"/>
            <ac:spMk id="5" creationId="{69D36FC0-543B-A608-BEB6-A6835C583A7E}"/>
          </ac:spMkLst>
        </pc:spChg>
        <pc:spChg chg="add del mod">
          <ac:chgData name="조현호" userId="adad10ba-7c63-498a-a75b-f5aa21c528cd" providerId="ADAL" clId="{A0649C07-F931-4B5C-AD49-7CBB8FFBA638}" dt="2024-01-24T21:48:11.342" v="1013"/>
          <ac:spMkLst>
            <pc:docMk/>
            <pc:sldMk cId="281833945" sldId="2232"/>
            <ac:spMk id="7" creationId="{2E03EA9C-BF82-FB17-14CF-73FBB7B30DE6}"/>
          </ac:spMkLst>
        </pc:spChg>
        <pc:spChg chg="add mod">
          <ac:chgData name="조현호" userId="adad10ba-7c63-498a-a75b-f5aa21c528cd" providerId="ADAL" clId="{A0649C07-F931-4B5C-AD49-7CBB8FFBA638}" dt="2024-01-24T21:48:34.614" v="1023" actId="1076"/>
          <ac:spMkLst>
            <pc:docMk/>
            <pc:sldMk cId="281833945" sldId="2232"/>
            <ac:spMk id="9" creationId="{3DE21717-75D0-4900-E63A-AFDF2F8AEC29}"/>
          </ac:spMkLst>
        </pc:spChg>
        <pc:spChg chg="add mod">
          <ac:chgData name="조현호" userId="adad10ba-7c63-498a-a75b-f5aa21c528cd" providerId="ADAL" clId="{A0649C07-F931-4B5C-AD49-7CBB8FFBA638}" dt="2024-01-23T06:39:30.348" v="54" actId="1076"/>
          <ac:spMkLst>
            <pc:docMk/>
            <pc:sldMk cId="281833945" sldId="2232"/>
            <ac:spMk id="11" creationId="{9CDE335B-55E3-4B1A-70C8-B147849B414F}"/>
          </ac:spMkLst>
        </pc:spChg>
      </pc:sldChg>
      <pc:sldChg chg="new del">
        <pc:chgData name="조현호" userId="adad10ba-7c63-498a-a75b-f5aa21c528cd" providerId="ADAL" clId="{A0649C07-F931-4B5C-AD49-7CBB8FFBA638}" dt="2024-01-23T05:55:01.967" v="32" actId="680"/>
        <pc:sldMkLst>
          <pc:docMk/>
          <pc:sldMk cId="399773636" sldId="2232"/>
        </pc:sldMkLst>
      </pc:sldChg>
      <pc:sldChg chg="add del">
        <pc:chgData name="조현호" userId="adad10ba-7c63-498a-a75b-f5aa21c528cd" providerId="ADAL" clId="{A0649C07-F931-4B5C-AD49-7CBB8FFBA638}" dt="2024-01-24T23:18:00.763" v="1214" actId="47"/>
        <pc:sldMkLst>
          <pc:docMk/>
          <pc:sldMk cId="3918312552" sldId="2232"/>
        </pc:sldMkLst>
      </pc:sldChg>
      <pc:sldChg chg="add modAnim modNotesTx">
        <pc:chgData name="조현호" userId="adad10ba-7c63-498a-a75b-f5aa21c528cd" providerId="ADAL" clId="{A0649C07-F931-4B5C-AD49-7CBB8FFBA638}" dt="2024-01-25T01:23:43.055" v="1723"/>
        <pc:sldMkLst>
          <pc:docMk/>
          <pc:sldMk cId="766203374" sldId="2233"/>
        </pc:sldMkLst>
      </pc:sldChg>
      <pc:sldChg chg="add del modNotesTx">
        <pc:chgData name="조현호" userId="adad10ba-7c63-498a-a75b-f5aa21c528cd" providerId="ADAL" clId="{A0649C07-F931-4B5C-AD49-7CBB8FFBA638}" dt="2024-01-24T21:49:14.704" v="1026" actId="2696"/>
        <pc:sldMkLst>
          <pc:docMk/>
          <pc:sldMk cId="2382179221" sldId="2233"/>
        </pc:sldMkLst>
      </pc:sldChg>
      <pc:sldChg chg="add">
        <pc:chgData name="조현호" userId="adad10ba-7c63-498a-a75b-f5aa21c528cd" providerId="ADAL" clId="{A0649C07-F931-4B5C-AD49-7CBB8FFBA638}" dt="2024-01-23T06:40:39.981" v="55"/>
        <pc:sldMkLst>
          <pc:docMk/>
          <pc:sldMk cId="1073191165" sldId="2234"/>
        </pc:sldMkLst>
      </pc:sldChg>
      <pc:sldChg chg="delSp add del mod">
        <pc:chgData name="조현호" userId="adad10ba-7c63-498a-a75b-f5aa21c528cd" providerId="ADAL" clId="{A0649C07-F931-4B5C-AD49-7CBB8FFBA638}" dt="2024-01-23T06:41:04.500" v="60" actId="47"/>
        <pc:sldMkLst>
          <pc:docMk/>
          <pc:sldMk cId="2798622366" sldId="2235"/>
        </pc:sldMkLst>
        <pc:spChg chg="del">
          <ac:chgData name="조현호" userId="adad10ba-7c63-498a-a75b-f5aa21c528cd" providerId="ADAL" clId="{A0649C07-F931-4B5C-AD49-7CBB8FFBA638}" dt="2024-01-23T06:40:58.846" v="58" actId="478"/>
          <ac:spMkLst>
            <pc:docMk/>
            <pc:sldMk cId="2798622366" sldId="2235"/>
            <ac:spMk id="2" creationId="{F0AAC291-4061-31F2-D2E5-F6F00DDC7580}"/>
          </ac:spMkLst>
        </pc:spChg>
      </pc:sldChg>
      <pc:sldChg chg="addSp delSp modSp add del mod">
        <pc:chgData name="조현호" userId="adad10ba-7c63-498a-a75b-f5aa21c528cd" providerId="ADAL" clId="{A0649C07-F931-4B5C-AD49-7CBB8FFBA638}" dt="2024-01-24T23:15:07.352" v="1211" actId="47"/>
        <pc:sldMkLst>
          <pc:docMk/>
          <pc:sldMk cId="1925055835" sldId="2236"/>
        </pc:sldMkLst>
        <pc:spChg chg="del mod">
          <ac:chgData name="조현호" userId="adad10ba-7c63-498a-a75b-f5aa21c528cd" providerId="ADAL" clId="{A0649C07-F931-4B5C-AD49-7CBB8FFBA638}" dt="2024-01-24T22:18:27.134" v="1082" actId="478"/>
          <ac:spMkLst>
            <pc:docMk/>
            <pc:sldMk cId="1925055835" sldId="2236"/>
            <ac:spMk id="4" creationId="{09BDC67B-1DA1-59D2-290B-6BEE50041391}"/>
          </ac:spMkLst>
        </pc:spChg>
        <pc:spChg chg="del mod">
          <ac:chgData name="조현호" userId="adad10ba-7c63-498a-a75b-f5aa21c528cd" providerId="ADAL" clId="{A0649C07-F931-4B5C-AD49-7CBB8FFBA638}" dt="2024-01-24T22:18:27.134" v="1082" actId="478"/>
          <ac:spMkLst>
            <pc:docMk/>
            <pc:sldMk cId="1925055835" sldId="2236"/>
            <ac:spMk id="5" creationId="{30ADEE9D-D6B1-E8D1-599F-CC0A1EF026A8}"/>
          </ac:spMkLst>
        </pc:spChg>
        <pc:spChg chg="del mod">
          <ac:chgData name="조현호" userId="adad10ba-7c63-498a-a75b-f5aa21c528cd" providerId="ADAL" clId="{A0649C07-F931-4B5C-AD49-7CBB8FFBA638}" dt="2024-01-24T22:18:27.134" v="1082" actId="478"/>
          <ac:spMkLst>
            <pc:docMk/>
            <pc:sldMk cId="1925055835" sldId="2236"/>
            <ac:spMk id="6" creationId="{3BFE3C9B-8874-DD83-051F-5D86F3EC8142}"/>
          </ac:spMkLst>
        </pc:spChg>
        <pc:spChg chg="del mod">
          <ac:chgData name="조현호" userId="adad10ba-7c63-498a-a75b-f5aa21c528cd" providerId="ADAL" clId="{A0649C07-F931-4B5C-AD49-7CBB8FFBA638}" dt="2024-01-24T22:18:27.134" v="1082" actId="478"/>
          <ac:spMkLst>
            <pc:docMk/>
            <pc:sldMk cId="1925055835" sldId="2236"/>
            <ac:spMk id="7" creationId="{92A6579B-4DEA-0691-3A25-F2C86C09C86B}"/>
          </ac:spMkLst>
        </pc:spChg>
        <pc:spChg chg="add mod">
          <ac:chgData name="조현호" userId="adad10ba-7c63-498a-a75b-f5aa21c528cd" providerId="ADAL" clId="{A0649C07-F931-4B5C-AD49-7CBB8FFBA638}" dt="2024-01-24T22:18:55.560" v="1093" actId="20577"/>
          <ac:spMkLst>
            <pc:docMk/>
            <pc:sldMk cId="1925055835" sldId="2236"/>
            <ac:spMk id="8" creationId="{EDBB82D4-4004-DDE2-4F64-08359E26FFBA}"/>
          </ac:spMkLst>
        </pc:spChg>
        <pc:spChg chg="del">
          <ac:chgData name="조현호" userId="adad10ba-7c63-498a-a75b-f5aa21c528cd" providerId="ADAL" clId="{A0649C07-F931-4B5C-AD49-7CBB8FFBA638}" dt="2024-01-23T20:40:22.932" v="309" actId="478"/>
          <ac:spMkLst>
            <pc:docMk/>
            <pc:sldMk cId="1925055835" sldId="2236"/>
            <ac:spMk id="10" creationId="{BFC39429-3D6A-0970-847A-ADB362BC82E7}"/>
          </ac:spMkLst>
        </pc:spChg>
        <pc:spChg chg="del">
          <ac:chgData name="조현호" userId="adad10ba-7c63-498a-a75b-f5aa21c528cd" providerId="ADAL" clId="{A0649C07-F931-4B5C-AD49-7CBB8FFBA638}" dt="2024-01-23T20:40:23.736" v="310" actId="478"/>
          <ac:spMkLst>
            <pc:docMk/>
            <pc:sldMk cId="1925055835" sldId="2236"/>
            <ac:spMk id="12" creationId="{1F8CC511-FAB8-91DE-D3AF-35BC586D324F}"/>
          </ac:spMkLst>
        </pc:spChg>
      </pc:sldChg>
      <pc:sldChg chg="addSp delSp modSp add del mod modNotesTx">
        <pc:chgData name="조현호" userId="adad10ba-7c63-498a-a75b-f5aa21c528cd" providerId="ADAL" clId="{A0649C07-F931-4B5C-AD49-7CBB8FFBA638}" dt="2024-01-25T00:08:25.631" v="1493" actId="20577"/>
        <pc:sldMkLst>
          <pc:docMk/>
          <pc:sldMk cId="3234187132" sldId="2237"/>
        </pc:sldMkLst>
        <pc:spChg chg="add mod">
          <ac:chgData name="조현호" userId="adad10ba-7c63-498a-a75b-f5aa21c528cd" providerId="ADAL" clId="{A0649C07-F931-4B5C-AD49-7CBB8FFBA638}" dt="2024-01-23T20:35:52.307" v="167" actId="14100"/>
          <ac:spMkLst>
            <pc:docMk/>
            <pc:sldMk cId="3234187132" sldId="2237"/>
            <ac:spMk id="3" creationId="{3B8B4E8C-A6AA-D256-77B6-103812778731}"/>
          </ac:spMkLst>
        </pc:spChg>
        <pc:spChg chg="add mod">
          <ac:chgData name="조현호" userId="adad10ba-7c63-498a-a75b-f5aa21c528cd" providerId="ADAL" clId="{A0649C07-F931-4B5C-AD49-7CBB8FFBA638}" dt="2024-01-23T20:36:21.486" v="217" actId="1037"/>
          <ac:spMkLst>
            <pc:docMk/>
            <pc:sldMk cId="3234187132" sldId="2237"/>
            <ac:spMk id="4" creationId="{B92EB3FC-0EA3-B057-F296-98A236BD8E31}"/>
          </ac:spMkLst>
        </pc:spChg>
        <pc:spChg chg="add mod">
          <ac:chgData name="조현호" userId="adad10ba-7c63-498a-a75b-f5aa21c528cd" providerId="ADAL" clId="{A0649C07-F931-4B5C-AD49-7CBB8FFBA638}" dt="2024-01-25T00:08:25.631" v="1493" actId="20577"/>
          <ac:spMkLst>
            <pc:docMk/>
            <pc:sldMk cId="3234187132" sldId="2237"/>
            <ac:spMk id="5" creationId="{8BF4D69E-C2C5-E363-1977-0D3DCF53E594}"/>
          </ac:spMkLst>
        </pc:spChg>
        <pc:spChg chg="add mod">
          <ac:chgData name="조현호" userId="adad10ba-7c63-498a-a75b-f5aa21c528cd" providerId="ADAL" clId="{A0649C07-F931-4B5C-AD49-7CBB8FFBA638}" dt="2024-01-23T20:36:21.486" v="217" actId="1037"/>
          <ac:spMkLst>
            <pc:docMk/>
            <pc:sldMk cId="3234187132" sldId="2237"/>
            <ac:spMk id="6" creationId="{E12032BE-8707-A243-F0F7-EF1BC5555039}"/>
          </ac:spMkLst>
        </pc:spChg>
        <pc:spChg chg="add mod">
          <ac:chgData name="조현호" userId="adad10ba-7c63-498a-a75b-f5aa21c528cd" providerId="ADAL" clId="{A0649C07-F931-4B5C-AD49-7CBB8FFBA638}" dt="2024-01-23T20:35:52.307" v="167" actId="14100"/>
          <ac:spMkLst>
            <pc:docMk/>
            <pc:sldMk cId="3234187132" sldId="2237"/>
            <ac:spMk id="7" creationId="{0509FFE8-1476-397F-F7E5-CD0D98EE0E9D}"/>
          </ac:spMkLst>
        </pc:spChg>
        <pc:spChg chg="mod">
          <ac:chgData name="조현호" userId="adad10ba-7c63-498a-a75b-f5aa21c528cd" providerId="ADAL" clId="{A0649C07-F931-4B5C-AD49-7CBB8FFBA638}" dt="2024-01-23T20:35:52.307" v="167" actId="14100"/>
          <ac:spMkLst>
            <pc:docMk/>
            <pc:sldMk cId="3234187132" sldId="2237"/>
            <ac:spMk id="8" creationId="{79CB55B2-D8F2-8BF9-5A91-D47F44F753CD}"/>
          </ac:spMkLst>
        </pc:spChg>
        <pc:spChg chg="add mod">
          <ac:chgData name="조현호" userId="adad10ba-7c63-498a-a75b-f5aa21c528cd" providerId="ADAL" clId="{A0649C07-F931-4B5C-AD49-7CBB8FFBA638}" dt="2024-01-23T20:36:21.486" v="217" actId="1037"/>
          <ac:spMkLst>
            <pc:docMk/>
            <pc:sldMk cId="3234187132" sldId="2237"/>
            <ac:spMk id="9" creationId="{E198BFBD-7F85-B739-B434-489EBE23C34D}"/>
          </ac:spMkLst>
        </pc:spChg>
        <pc:spChg chg="mod">
          <ac:chgData name="조현호" userId="adad10ba-7c63-498a-a75b-f5aa21c528cd" providerId="ADAL" clId="{A0649C07-F931-4B5C-AD49-7CBB8FFBA638}" dt="2024-01-23T20:36:21.486" v="217" actId="1037"/>
          <ac:spMkLst>
            <pc:docMk/>
            <pc:sldMk cId="3234187132" sldId="2237"/>
            <ac:spMk id="13" creationId="{E6D7887B-E2B8-D8D1-9604-69E7A957167C}"/>
          </ac:spMkLst>
        </pc:spChg>
        <pc:spChg chg="del">
          <ac:chgData name="조현호" userId="adad10ba-7c63-498a-a75b-f5aa21c528cd" providerId="ADAL" clId="{A0649C07-F931-4B5C-AD49-7CBB8FFBA638}" dt="2024-01-23T06:52:28.503" v="105" actId="478"/>
          <ac:spMkLst>
            <pc:docMk/>
            <pc:sldMk cId="3234187132" sldId="2237"/>
            <ac:spMk id="16" creationId="{439193D5-4E1F-376E-8DD0-69DA924725A3}"/>
          </ac:spMkLst>
        </pc:spChg>
        <pc:spChg chg="del">
          <ac:chgData name="조현호" userId="adad10ba-7c63-498a-a75b-f5aa21c528cd" providerId="ADAL" clId="{A0649C07-F931-4B5C-AD49-7CBB8FFBA638}" dt="2024-01-23T06:52:27.955" v="104" actId="478"/>
          <ac:spMkLst>
            <pc:docMk/>
            <pc:sldMk cId="3234187132" sldId="2237"/>
            <ac:spMk id="18" creationId="{69E61057-7576-9A7C-56D7-C85385D1B389}"/>
          </ac:spMkLst>
        </pc:spChg>
        <pc:spChg chg="del">
          <ac:chgData name="조현호" userId="adad10ba-7c63-498a-a75b-f5aa21c528cd" providerId="ADAL" clId="{A0649C07-F931-4B5C-AD49-7CBB8FFBA638}" dt="2024-01-23T06:52:27.561" v="103" actId="478"/>
          <ac:spMkLst>
            <pc:docMk/>
            <pc:sldMk cId="3234187132" sldId="2237"/>
            <ac:spMk id="20" creationId="{19DBD58D-43E6-702A-1924-D32AD6081885}"/>
          </ac:spMkLst>
        </pc:spChg>
        <pc:spChg chg="del">
          <ac:chgData name="조현호" userId="adad10ba-7c63-498a-a75b-f5aa21c528cd" providerId="ADAL" clId="{A0649C07-F931-4B5C-AD49-7CBB8FFBA638}" dt="2024-01-23T06:52:26.398" v="102" actId="478"/>
          <ac:spMkLst>
            <pc:docMk/>
            <pc:sldMk cId="3234187132" sldId="2237"/>
            <ac:spMk id="22" creationId="{B258B3F1-EEFE-E2C9-3BCB-8FE52FF8CA8D}"/>
          </ac:spMkLst>
        </pc:spChg>
      </pc:sldChg>
      <pc:sldChg chg="addSp delSp modSp add mod modNotesTx">
        <pc:chgData name="조현호" userId="adad10ba-7c63-498a-a75b-f5aa21c528cd" providerId="ADAL" clId="{A0649C07-F931-4B5C-AD49-7CBB8FFBA638}" dt="2024-01-25T00:06:14.745" v="1465"/>
        <pc:sldMkLst>
          <pc:docMk/>
          <pc:sldMk cId="890143521" sldId="2238"/>
        </pc:sldMkLst>
        <pc:spChg chg="mod">
          <ac:chgData name="조현호" userId="adad10ba-7c63-498a-a75b-f5aa21c528cd" providerId="ADAL" clId="{A0649C07-F931-4B5C-AD49-7CBB8FFBA638}" dt="2024-01-23T20:45:32.309" v="317" actId="20577"/>
          <ac:spMkLst>
            <pc:docMk/>
            <pc:sldMk cId="890143521" sldId="2238"/>
            <ac:spMk id="2" creationId="{C84562C7-0795-2EC1-4326-93589F9F2F2E}"/>
          </ac:spMkLst>
        </pc:spChg>
        <pc:spChg chg="add mod">
          <ac:chgData name="조현호" userId="adad10ba-7c63-498a-a75b-f5aa21c528cd" providerId="ADAL" clId="{A0649C07-F931-4B5C-AD49-7CBB8FFBA638}" dt="2024-01-24T23:50:33.468" v="1424" actId="14100"/>
          <ac:spMkLst>
            <pc:docMk/>
            <pc:sldMk cId="890143521" sldId="2238"/>
            <ac:spMk id="5" creationId="{E615B1FB-62AC-4A6A-E24A-265F2AFB96F7}"/>
          </ac:spMkLst>
        </pc:spChg>
        <pc:spChg chg="del">
          <ac:chgData name="조현호" userId="adad10ba-7c63-498a-a75b-f5aa21c528cd" providerId="ADAL" clId="{A0649C07-F931-4B5C-AD49-7CBB8FFBA638}" dt="2024-01-23T20:45:37.051" v="318" actId="478"/>
          <ac:spMkLst>
            <pc:docMk/>
            <pc:sldMk cId="890143521" sldId="2238"/>
            <ac:spMk id="9" creationId="{D651AD9B-17DE-2FFC-DA59-08D9C94CDAA7}"/>
          </ac:spMkLst>
        </pc:spChg>
        <pc:spChg chg="del">
          <ac:chgData name="조현호" userId="adad10ba-7c63-498a-a75b-f5aa21c528cd" providerId="ADAL" clId="{A0649C07-F931-4B5C-AD49-7CBB8FFBA638}" dt="2024-01-23T20:45:37.051" v="318" actId="478"/>
          <ac:spMkLst>
            <pc:docMk/>
            <pc:sldMk cId="890143521" sldId="2238"/>
            <ac:spMk id="13" creationId="{4222141F-44BB-387E-9287-E774E65E2311}"/>
          </ac:spMkLst>
        </pc:spChg>
        <pc:spChg chg="del">
          <ac:chgData name="조현호" userId="adad10ba-7c63-498a-a75b-f5aa21c528cd" providerId="ADAL" clId="{A0649C07-F931-4B5C-AD49-7CBB8FFBA638}" dt="2024-01-23T20:45:37.051" v="318" actId="478"/>
          <ac:spMkLst>
            <pc:docMk/>
            <pc:sldMk cId="890143521" sldId="2238"/>
            <ac:spMk id="25" creationId="{0D326781-B0B5-8416-547B-6F032150CC31}"/>
          </ac:spMkLst>
        </pc:spChg>
        <pc:picChg chg="add mod">
          <ac:chgData name="조현호" userId="adad10ba-7c63-498a-a75b-f5aa21c528cd" providerId="ADAL" clId="{A0649C07-F931-4B5C-AD49-7CBB8FFBA638}" dt="2024-01-24T23:50:19.270" v="1415" actId="1076"/>
          <ac:picMkLst>
            <pc:docMk/>
            <pc:sldMk cId="890143521" sldId="2238"/>
            <ac:picMk id="4" creationId="{D5819A7D-6E99-C27A-150E-8F4234DD3F25}"/>
          </ac:picMkLst>
        </pc:picChg>
        <pc:picChg chg="del">
          <ac:chgData name="조현호" userId="adad10ba-7c63-498a-a75b-f5aa21c528cd" providerId="ADAL" clId="{A0649C07-F931-4B5C-AD49-7CBB8FFBA638}" dt="2024-01-23T20:45:37.051" v="318" actId="478"/>
          <ac:picMkLst>
            <pc:docMk/>
            <pc:sldMk cId="890143521" sldId="2238"/>
            <ac:picMk id="1025" creationId="{0ED68064-6E4D-FB96-0A5A-355A4639C7F3}"/>
          </ac:picMkLst>
        </pc:picChg>
        <pc:cxnChg chg="del">
          <ac:chgData name="조현호" userId="adad10ba-7c63-498a-a75b-f5aa21c528cd" providerId="ADAL" clId="{A0649C07-F931-4B5C-AD49-7CBB8FFBA638}" dt="2024-01-23T20:45:37.051" v="318" actId="478"/>
          <ac:cxnSpMkLst>
            <pc:docMk/>
            <pc:sldMk cId="890143521" sldId="2238"/>
            <ac:cxnSpMk id="15" creationId="{C34975A5-796A-046A-14C2-118E3C72BB50}"/>
          </ac:cxnSpMkLst>
        </pc:cxnChg>
        <pc:cxnChg chg="del">
          <ac:chgData name="조현호" userId="adad10ba-7c63-498a-a75b-f5aa21c528cd" providerId="ADAL" clId="{A0649C07-F931-4B5C-AD49-7CBB8FFBA638}" dt="2024-01-23T20:45:37.051" v="318" actId="478"/>
          <ac:cxnSpMkLst>
            <pc:docMk/>
            <pc:sldMk cId="890143521" sldId="2238"/>
            <ac:cxnSpMk id="17" creationId="{0A824691-0179-C212-EAEA-A0659D14503F}"/>
          </ac:cxnSpMkLst>
        </pc:cxnChg>
        <pc:cxnChg chg="del">
          <ac:chgData name="조현호" userId="adad10ba-7c63-498a-a75b-f5aa21c528cd" providerId="ADAL" clId="{A0649C07-F931-4B5C-AD49-7CBB8FFBA638}" dt="2024-01-23T20:45:37.051" v="318" actId="478"/>
          <ac:cxnSpMkLst>
            <pc:docMk/>
            <pc:sldMk cId="890143521" sldId="2238"/>
            <ac:cxnSpMk id="26" creationId="{6C35052E-58F1-3B9E-C840-4B944B84E31C}"/>
          </ac:cxnSpMkLst>
        </pc:cxnChg>
      </pc:sldChg>
      <pc:sldChg chg="addSp delSp new del mod">
        <pc:chgData name="조현호" userId="adad10ba-7c63-498a-a75b-f5aa21c528cd" providerId="ADAL" clId="{A0649C07-F931-4B5C-AD49-7CBB8FFBA638}" dt="2024-01-23T20:37:11.352" v="229" actId="680"/>
        <pc:sldMkLst>
          <pc:docMk/>
          <pc:sldMk cId="3719544236" sldId="2238"/>
        </pc:sldMkLst>
        <pc:spChg chg="add del">
          <ac:chgData name="조현호" userId="adad10ba-7c63-498a-a75b-f5aa21c528cd" providerId="ADAL" clId="{A0649C07-F931-4B5C-AD49-7CBB8FFBA638}" dt="2024-01-23T20:37:10.914" v="228" actId="22"/>
          <ac:spMkLst>
            <pc:docMk/>
            <pc:sldMk cId="3719544236" sldId="2238"/>
            <ac:spMk id="3" creationId="{D8B6154A-7FB3-AAB8-27EE-78B848AA87BD}"/>
          </ac:spMkLst>
        </pc:spChg>
      </pc:sldChg>
      <pc:sldChg chg="addSp modSp add del mod">
        <pc:chgData name="조현호" userId="adad10ba-7c63-498a-a75b-f5aa21c528cd" providerId="ADAL" clId="{A0649C07-F931-4B5C-AD49-7CBB8FFBA638}" dt="2024-01-25T00:03:53.424" v="1428" actId="47"/>
        <pc:sldMkLst>
          <pc:docMk/>
          <pc:sldMk cId="805415779" sldId="2239"/>
        </pc:sldMkLst>
        <pc:spChg chg="mod">
          <ac:chgData name="조현호" userId="adad10ba-7c63-498a-a75b-f5aa21c528cd" providerId="ADAL" clId="{A0649C07-F931-4B5C-AD49-7CBB8FFBA638}" dt="2024-01-23T20:45:45.705" v="320" actId="20577"/>
          <ac:spMkLst>
            <pc:docMk/>
            <pc:sldMk cId="805415779" sldId="2239"/>
            <ac:spMk id="2" creationId="{C84562C7-0795-2EC1-4326-93589F9F2F2E}"/>
          </ac:spMkLst>
        </pc:spChg>
        <pc:spChg chg="add mod">
          <ac:chgData name="조현호" userId="adad10ba-7c63-498a-a75b-f5aa21c528cd" providerId="ADAL" clId="{A0649C07-F931-4B5C-AD49-7CBB8FFBA638}" dt="2024-01-24T21:57:14.623" v="1036" actId="207"/>
          <ac:spMkLst>
            <pc:docMk/>
            <pc:sldMk cId="805415779" sldId="2239"/>
            <ac:spMk id="5" creationId="{09EB8A3C-1570-68E9-A0E3-44DB5EED0356}"/>
          </ac:spMkLst>
        </pc:spChg>
      </pc:sldChg>
      <pc:sldChg chg="modSp add del mod">
        <pc:chgData name="조현호" userId="adad10ba-7c63-498a-a75b-f5aa21c528cd" providerId="ADAL" clId="{A0649C07-F931-4B5C-AD49-7CBB8FFBA638}" dt="2024-01-25T01:02:09.427" v="1657" actId="47"/>
        <pc:sldMkLst>
          <pc:docMk/>
          <pc:sldMk cId="1767278694" sldId="2240"/>
        </pc:sldMkLst>
        <pc:spChg chg="mod">
          <ac:chgData name="조현호" userId="adad10ba-7c63-498a-a75b-f5aa21c528cd" providerId="ADAL" clId="{A0649C07-F931-4B5C-AD49-7CBB8FFBA638}" dt="2024-01-24T05:02:13.518" v="326"/>
          <ac:spMkLst>
            <pc:docMk/>
            <pc:sldMk cId="1767278694" sldId="2240"/>
            <ac:spMk id="8" creationId="{6FCEC1CB-9BB0-DE3E-DB6D-B59EAC572074}"/>
          </ac:spMkLst>
        </pc:spChg>
      </pc:sldChg>
      <pc:sldChg chg="addSp delSp modSp add del mod ord modNotesTx">
        <pc:chgData name="조현호" userId="adad10ba-7c63-498a-a75b-f5aa21c528cd" providerId="ADAL" clId="{A0649C07-F931-4B5C-AD49-7CBB8FFBA638}" dt="2024-01-25T01:24:10.151" v="1724" actId="47"/>
        <pc:sldMkLst>
          <pc:docMk/>
          <pc:sldMk cId="2062789941" sldId="2241"/>
        </pc:sldMkLst>
        <pc:spChg chg="mod">
          <ac:chgData name="조현호" userId="adad10ba-7c63-498a-a75b-f5aa21c528cd" providerId="ADAL" clId="{A0649C07-F931-4B5C-AD49-7CBB8FFBA638}" dt="2024-01-24T06:25:13.468" v="418" actId="20577"/>
          <ac:spMkLst>
            <pc:docMk/>
            <pc:sldMk cId="2062789941" sldId="2241"/>
            <ac:spMk id="2" creationId="{C84562C7-0795-2EC1-4326-93589F9F2F2E}"/>
          </ac:spMkLst>
        </pc:spChg>
        <pc:spChg chg="del">
          <ac:chgData name="조현호" userId="adad10ba-7c63-498a-a75b-f5aa21c528cd" providerId="ADAL" clId="{A0649C07-F931-4B5C-AD49-7CBB8FFBA638}" dt="2024-01-24T06:26:04.711" v="422" actId="478"/>
          <ac:spMkLst>
            <pc:docMk/>
            <pc:sldMk cId="2062789941" sldId="2241"/>
            <ac:spMk id="3" creationId="{3B8B4E8C-A6AA-D256-77B6-103812778731}"/>
          </ac:spMkLst>
        </pc:spChg>
        <pc:spChg chg="del">
          <ac:chgData name="조현호" userId="adad10ba-7c63-498a-a75b-f5aa21c528cd" providerId="ADAL" clId="{A0649C07-F931-4B5C-AD49-7CBB8FFBA638}" dt="2024-01-24T06:26:06.234" v="423" actId="478"/>
          <ac:spMkLst>
            <pc:docMk/>
            <pc:sldMk cId="2062789941" sldId="2241"/>
            <ac:spMk id="4" creationId="{B92EB3FC-0EA3-B057-F296-98A236BD8E31}"/>
          </ac:spMkLst>
        </pc:spChg>
        <pc:spChg chg="del">
          <ac:chgData name="조현호" userId="adad10ba-7c63-498a-a75b-f5aa21c528cd" providerId="ADAL" clId="{A0649C07-F931-4B5C-AD49-7CBB8FFBA638}" dt="2024-01-24T06:26:09.045" v="424" actId="478"/>
          <ac:spMkLst>
            <pc:docMk/>
            <pc:sldMk cId="2062789941" sldId="2241"/>
            <ac:spMk id="5" creationId="{8BF4D69E-C2C5-E363-1977-0D3DCF53E594}"/>
          </ac:spMkLst>
        </pc:spChg>
        <pc:spChg chg="del">
          <ac:chgData name="조현호" userId="adad10ba-7c63-498a-a75b-f5aa21c528cd" providerId="ADAL" clId="{A0649C07-F931-4B5C-AD49-7CBB8FFBA638}" dt="2024-01-24T06:26:09.045" v="424" actId="478"/>
          <ac:spMkLst>
            <pc:docMk/>
            <pc:sldMk cId="2062789941" sldId="2241"/>
            <ac:spMk id="6" creationId="{E12032BE-8707-A243-F0F7-EF1BC5555039}"/>
          </ac:spMkLst>
        </pc:spChg>
        <pc:spChg chg="del">
          <ac:chgData name="조현호" userId="adad10ba-7c63-498a-a75b-f5aa21c528cd" providerId="ADAL" clId="{A0649C07-F931-4B5C-AD49-7CBB8FFBA638}" dt="2024-01-24T06:26:09.045" v="424" actId="478"/>
          <ac:spMkLst>
            <pc:docMk/>
            <pc:sldMk cId="2062789941" sldId="2241"/>
            <ac:spMk id="7" creationId="{0509FFE8-1476-397F-F7E5-CD0D98EE0E9D}"/>
          </ac:spMkLst>
        </pc:spChg>
        <pc:spChg chg="del mod">
          <ac:chgData name="조현호" userId="adad10ba-7c63-498a-a75b-f5aa21c528cd" providerId="ADAL" clId="{A0649C07-F931-4B5C-AD49-7CBB8FFBA638}" dt="2024-01-25T01:22:57.527" v="1698" actId="478"/>
          <ac:spMkLst>
            <pc:docMk/>
            <pc:sldMk cId="2062789941" sldId="2241"/>
            <ac:spMk id="8" creationId="{79CB55B2-D8F2-8BF9-5A91-D47F44F753CD}"/>
          </ac:spMkLst>
        </pc:spChg>
        <pc:spChg chg="del">
          <ac:chgData name="조현호" userId="adad10ba-7c63-498a-a75b-f5aa21c528cd" providerId="ADAL" clId="{A0649C07-F931-4B5C-AD49-7CBB8FFBA638}" dt="2024-01-24T06:26:09.045" v="424" actId="478"/>
          <ac:spMkLst>
            <pc:docMk/>
            <pc:sldMk cId="2062789941" sldId="2241"/>
            <ac:spMk id="9" creationId="{E198BFBD-7F85-B739-B434-489EBE23C34D}"/>
          </ac:spMkLst>
        </pc:spChg>
        <pc:spChg chg="add del mod">
          <ac:chgData name="조현호" userId="adad10ba-7c63-498a-a75b-f5aa21c528cd" providerId="ADAL" clId="{A0649C07-F931-4B5C-AD49-7CBB8FFBA638}" dt="2024-01-25T01:23:13.115" v="1714"/>
          <ac:spMkLst>
            <pc:docMk/>
            <pc:sldMk cId="2062789941" sldId="2241"/>
            <ac:spMk id="11" creationId="{C9AF36D5-8926-2797-2023-038810F80887}"/>
          </ac:spMkLst>
        </pc:spChg>
        <pc:spChg chg="del mod">
          <ac:chgData name="조현호" userId="adad10ba-7c63-498a-a75b-f5aa21c528cd" providerId="ADAL" clId="{A0649C07-F931-4B5C-AD49-7CBB8FFBA638}" dt="2024-01-25T01:22:57.527" v="1698" actId="478"/>
          <ac:spMkLst>
            <pc:docMk/>
            <pc:sldMk cId="2062789941" sldId="2241"/>
            <ac:spMk id="13" creationId="{E6D7887B-E2B8-D8D1-9604-69E7A957167C}"/>
          </ac:spMkLst>
        </pc:spChg>
        <pc:spChg chg="add del mod">
          <ac:chgData name="조현호" userId="adad10ba-7c63-498a-a75b-f5aa21c528cd" providerId="ADAL" clId="{A0649C07-F931-4B5C-AD49-7CBB8FFBA638}" dt="2024-01-25T01:23:13.115" v="1716"/>
          <ac:spMkLst>
            <pc:docMk/>
            <pc:sldMk cId="2062789941" sldId="2241"/>
            <ac:spMk id="14" creationId="{CC1F0F24-7B83-A870-62AD-41504272CCCC}"/>
          </ac:spMkLst>
        </pc:spChg>
        <pc:spChg chg="add del mod">
          <ac:chgData name="조현호" userId="adad10ba-7c63-498a-a75b-f5aa21c528cd" providerId="ADAL" clId="{A0649C07-F931-4B5C-AD49-7CBB8FFBA638}" dt="2024-01-25T01:23:13.115" v="1718"/>
          <ac:spMkLst>
            <pc:docMk/>
            <pc:sldMk cId="2062789941" sldId="2241"/>
            <ac:spMk id="16" creationId="{F068B814-5274-0E20-C58A-EC976C9975ED}"/>
          </ac:spMkLst>
        </pc:spChg>
        <pc:spChg chg="add mod">
          <ac:chgData name="조현호" userId="adad10ba-7c63-498a-a75b-f5aa21c528cd" providerId="ADAL" clId="{A0649C07-F931-4B5C-AD49-7CBB8FFBA638}" dt="2024-01-25T01:22:48.363" v="1692" actId="571"/>
          <ac:spMkLst>
            <pc:docMk/>
            <pc:sldMk cId="2062789941" sldId="2241"/>
            <ac:spMk id="22" creationId="{A09819BB-86E6-ED77-E988-C59EEA7951A3}"/>
          </ac:spMkLst>
        </pc:spChg>
        <pc:spChg chg="add del">
          <ac:chgData name="조현호" userId="adad10ba-7c63-498a-a75b-f5aa21c528cd" providerId="ADAL" clId="{A0649C07-F931-4B5C-AD49-7CBB8FFBA638}" dt="2024-01-25T01:23:33.038" v="1722" actId="22"/>
          <ac:spMkLst>
            <pc:docMk/>
            <pc:sldMk cId="2062789941" sldId="2241"/>
            <ac:spMk id="24" creationId="{A118C13B-231F-CF9B-43C7-16609A448FB8}"/>
          </ac:spMkLst>
        </pc:spChg>
        <pc:graphicFrameChg chg="add del modGraphic">
          <ac:chgData name="조현호" userId="adad10ba-7c63-498a-a75b-f5aa21c528cd" providerId="ADAL" clId="{A0649C07-F931-4B5C-AD49-7CBB8FFBA638}" dt="2024-01-24T22:34:18.509" v="1097" actId="27309"/>
          <ac:graphicFrameMkLst>
            <pc:docMk/>
            <pc:sldMk cId="2062789941" sldId="2241"/>
            <ac:graphicFrameMk id="19" creationId="{9FEC4F9A-CCC6-8CE1-9889-493B18F05EAB}"/>
          </ac:graphicFrameMkLst>
        </pc:graphicFrameChg>
        <pc:graphicFrameChg chg="add del modGraphic">
          <ac:chgData name="조현호" userId="adad10ba-7c63-498a-a75b-f5aa21c528cd" providerId="ADAL" clId="{A0649C07-F931-4B5C-AD49-7CBB8FFBA638}" dt="2024-01-24T22:34:22.559" v="1101" actId="27309"/>
          <ac:graphicFrameMkLst>
            <pc:docMk/>
            <pc:sldMk cId="2062789941" sldId="2241"/>
            <ac:graphicFrameMk id="21" creationId="{ACD476D5-A6F4-68BB-F87A-4FEF57FD5FF4}"/>
          </ac:graphicFrameMkLst>
        </pc:graphicFrameChg>
        <pc:picChg chg="add del mod">
          <ac:chgData name="조현호" userId="adad10ba-7c63-498a-a75b-f5aa21c528cd" providerId="ADAL" clId="{A0649C07-F931-4B5C-AD49-7CBB8FFBA638}" dt="2024-01-24T22:12:27.959" v="1079" actId="478"/>
          <ac:picMkLst>
            <pc:docMk/>
            <pc:sldMk cId="2062789941" sldId="2241"/>
            <ac:picMk id="17" creationId="{B69B4DA1-3671-FA31-FECB-C55E92EEE9AF}"/>
          </ac:picMkLst>
        </pc:picChg>
      </pc:sldChg>
      <pc:sldChg chg="addSp delSp modSp add mod modNotesTx">
        <pc:chgData name="조현호" userId="adad10ba-7c63-498a-a75b-f5aa21c528cd" providerId="ADAL" clId="{A0649C07-F931-4B5C-AD49-7CBB8FFBA638}" dt="2024-01-25T01:22:26.046" v="1690" actId="20577"/>
        <pc:sldMkLst>
          <pc:docMk/>
          <pc:sldMk cId="3906721514" sldId="2242"/>
        </pc:sldMkLst>
        <pc:spChg chg="add del mod">
          <ac:chgData name="조현호" userId="adad10ba-7c63-498a-a75b-f5aa21c528cd" providerId="ADAL" clId="{A0649C07-F931-4B5C-AD49-7CBB8FFBA638}" dt="2024-01-24T21:11:42.045" v="669" actId="478"/>
          <ac:spMkLst>
            <pc:docMk/>
            <pc:sldMk cId="3906721514" sldId="2242"/>
            <ac:spMk id="4" creationId="{66921901-A782-7AF0-C8A4-82C54A69F931}"/>
          </ac:spMkLst>
        </pc:spChg>
        <pc:spChg chg="add del mod">
          <ac:chgData name="조현호" userId="adad10ba-7c63-498a-a75b-f5aa21c528cd" providerId="ADAL" clId="{A0649C07-F931-4B5C-AD49-7CBB8FFBA638}" dt="2024-01-24T21:13:04.767" v="776"/>
          <ac:spMkLst>
            <pc:docMk/>
            <pc:sldMk cId="3906721514" sldId="2242"/>
            <ac:spMk id="6" creationId="{39D9060F-F773-23A4-85CB-C116404BE136}"/>
          </ac:spMkLst>
        </pc:spChg>
        <pc:spChg chg="del">
          <ac:chgData name="조현호" userId="adad10ba-7c63-498a-a75b-f5aa21c528cd" providerId="ADAL" clId="{A0649C07-F931-4B5C-AD49-7CBB8FFBA638}" dt="2024-01-24T06:54:19.137" v="645" actId="478"/>
          <ac:spMkLst>
            <pc:docMk/>
            <pc:sldMk cId="3906721514" sldId="2242"/>
            <ac:spMk id="8" creationId="{79CB55B2-D8F2-8BF9-5A91-D47F44F753CD}"/>
          </ac:spMkLst>
        </pc:spChg>
        <pc:spChg chg="add mod">
          <ac:chgData name="조현호" userId="adad10ba-7c63-498a-a75b-f5aa21c528cd" providerId="ADAL" clId="{A0649C07-F931-4B5C-AD49-7CBB8FFBA638}" dt="2024-01-25T01:22:26.046" v="1690" actId="20577"/>
          <ac:spMkLst>
            <pc:docMk/>
            <pc:sldMk cId="3906721514" sldId="2242"/>
            <ac:spMk id="9" creationId="{C453A93B-E5C5-6312-2011-805FE5FA1512}"/>
          </ac:spMkLst>
        </pc:spChg>
        <pc:spChg chg="del">
          <ac:chgData name="조현호" userId="adad10ba-7c63-498a-a75b-f5aa21c528cd" providerId="ADAL" clId="{A0649C07-F931-4B5C-AD49-7CBB8FFBA638}" dt="2024-01-24T06:54:19.137" v="645" actId="478"/>
          <ac:spMkLst>
            <pc:docMk/>
            <pc:sldMk cId="3906721514" sldId="2242"/>
            <ac:spMk id="11" creationId="{C9AF36D5-8926-2797-2023-038810F80887}"/>
          </ac:spMkLst>
        </pc:spChg>
        <pc:spChg chg="add del mod">
          <ac:chgData name="조현호" userId="adad10ba-7c63-498a-a75b-f5aa21c528cd" providerId="ADAL" clId="{A0649C07-F931-4B5C-AD49-7CBB8FFBA638}" dt="2024-01-24T21:13:06.759" v="777" actId="478"/>
          <ac:spMkLst>
            <pc:docMk/>
            <pc:sldMk cId="3906721514" sldId="2242"/>
            <ac:spMk id="12" creationId="{333C2614-88DA-7B6E-6DAE-D87A848D199C}"/>
          </ac:spMkLst>
        </pc:spChg>
        <pc:spChg chg="del">
          <ac:chgData name="조현호" userId="adad10ba-7c63-498a-a75b-f5aa21c528cd" providerId="ADAL" clId="{A0649C07-F931-4B5C-AD49-7CBB8FFBA638}" dt="2024-01-24T06:54:19.137" v="645" actId="478"/>
          <ac:spMkLst>
            <pc:docMk/>
            <pc:sldMk cId="3906721514" sldId="2242"/>
            <ac:spMk id="13" creationId="{E6D7887B-E2B8-D8D1-9604-69E7A957167C}"/>
          </ac:spMkLst>
        </pc:spChg>
        <pc:spChg chg="del">
          <ac:chgData name="조현호" userId="adad10ba-7c63-498a-a75b-f5aa21c528cd" providerId="ADAL" clId="{A0649C07-F931-4B5C-AD49-7CBB8FFBA638}" dt="2024-01-24T06:54:19.137" v="645" actId="478"/>
          <ac:spMkLst>
            <pc:docMk/>
            <pc:sldMk cId="3906721514" sldId="2242"/>
            <ac:spMk id="14" creationId="{CC1F0F24-7B83-A870-62AD-41504272CCCC}"/>
          </ac:spMkLst>
        </pc:spChg>
        <pc:spChg chg="del">
          <ac:chgData name="조현호" userId="adad10ba-7c63-498a-a75b-f5aa21c528cd" providerId="ADAL" clId="{A0649C07-F931-4B5C-AD49-7CBB8FFBA638}" dt="2024-01-24T06:54:19.137" v="645" actId="478"/>
          <ac:spMkLst>
            <pc:docMk/>
            <pc:sldMk cId="3906721514" sldId="2242"/>
            <ac:spMk id="16" creationId="{F068B814-5274-0E20-C58A-EC976C9975ED}"/>
          </ac:spMkLst>
        </pc:spChg>
        <pc:spChg chg="add del mod">
          <ac:chgData name="조현호" userId="adad10ba-7c63-498a-a75b-f5aa21c528cd" providerId="ADAL" clId="{A0649C07-F931-4B5C-AD49-7CBB8FFBA638}" dt="2024-01-24T21:13:04.766" v="774" actId="478"/>
          <ac:spMkLst>
            <pc:docMk/>
            <pc:sldMk cId="3906721514" sldId="2242"/>
            <ac:spMk id="18" creationId="{02F962F4-ACF0-36A6-3075-7F18300CD4E5}"/>
          </ac:spMkLst>
        </pc:spChg>
        <pc:picChg chg="del mod">
          <ac:chgData name="조현호" userId="adad10ba-7c63-498a-a75b-f5aa21c528cd" providerId="ADAL" clId="{A0649C07-F931-4B5C-AD49-7CBB8FFBA638}" dt="2024-01-24T06:54:21.595" v="647" actId="478"/>
          <ac:picMkLst>
            <pc:docMk/>
            <pc:sldMk cId="3906721514" sldId="2242"/>
            <ac:picMk id="17" creationId="{B69B4DA1-3671-FA31-FECB-C55E92EEE9AF}"/>
          </ac:picMkLst>
        </pc:picChg>
        <pc:picChg chg="add mod">
          <ac:chgData name="조현호" userId="adad10ba-7c63-498a-a75b-f5aa21c528cd" providerId="ADAL" clId="{A0649C07-F931-4B5C-AD49-7CBB8FFBA638}" dt="2024-01-24T21:13:14.495" v="778" actId="1076"/>
          <ac:picMkLst>
            <pc:docMk/>
            <pc:sldMk cId="3906721514" sldId="2242"/>
            <ac:picMk id="19" creationId="{F9C2E824-E283-C815-4DFD-13DE086012A0}"/>
          </ac:picMkLst>
        </pc:picChg>
      </pc:sldChg>
      <pc:sldChg chg="addSp delSp modSp add mod modNotesTx">
        <pc:chgData name="조현호" userId="adad10ba-7c63-498a-a75b-f5aa21c528cd" providerId="ADAL" clId="{A0649C07-F931-4B5C-AD49-7CBB8FFBA638}" dt="2024-01-25T00:05:09.477" v="1462" actId="20577"/>
        <pc:sldMkLst>
          <pc:docMk/>
          <pc:sldMk cId="3388053420" sldId="2243"/>
        </pc:sldMkLst>
        <pc:spChg chg="del">
          <ac:chgData name="조현호" userId="adad10ba-7c63-498a-a75b-f5aa21c528cd" providerId="ADAL" clId="{A0649C07-F931-4B5C-AD49-7CBB8FFBA638}" dt="2024-01-24T21:29:25.506" v="885" actId="478"/>
          <ac:spMkLst>
            <pc:docMk/>
            <pc:sldMk cId="3388053420" sldId="2243"/>
            <ac:spMk id="5" creationId="{09EB8A3C-1570-68E9-A0E3-44DB5EED0356}"/>
          </ac:spMkLst>
        </pc:spChg>
        <pc:spChg chg="add del mod">
          <ac:chgData name="조현호" userId="adad10ba-7c63-498a-a75b-f5aa21c528cd" providerId="ADAL" clId="{A0649C07-F931-4B5C-AD49-7CBB8FFBA638}" dt="2024-01-24T22:58:49.398" v="1161" actId="478"/>
          <ac:spMkLst>
            <pc:docMk/>
            <pc:sldMk cId="3388053420" sldId="2243"/>
            <ac:spMk id="10" creationId="{6C3735D9-FC8D-BECE-5A75-FEBD67E59EA8}"/>
          </ac:spMkLst>
        </pc:spChg>
        <pc:picChg chg="add mod">
          <ac:chgData name="조현호" userId="adad10ba-7c63-498a-a75b-f5aa21c528cd" providerId="ADAL" clId="{A0649C07-F931-4B5C-AD49-7CBB8FFBA638}" dt="2024-01-24T21:34:25.622" v="993" actId="1076"/>
          <ac:picMkLst>
            <pc:docMk/>
            <pc:sldMk cId="3388053420" sldId="2243"/>
            <ac:picMk id="6" creationId="{FD401731-B9B4-05E4-91AB-1494BF2CD705}"/>
          </ac:picMkLst>
        </pc:picChg>
        <pc:picChg chg="add mod">
          <ac:chgData name="조현호" userId="adad10ba-7c63-498a-a75b-f5aa21c528cd" providerId="ADAL" clId="{A0649C07-F931-4B5C-AD49-7CBB8FFBA638}" dt="2024-01-24T21:46:57.298" v="1003" actId="1076"/>
          <ac:picMkLst>
            <pc:docMk/>
            <pc:sldMk cId="3388053420" sldId="2243"/>
            <ac:picMk id="8" creationId="{665855C6-8BCB-DB2D-DC88-2D9F2F6909D7}"/>
          </ac:picMkLst>
        </pc:picChg>
        <pc:picChg chg="add del mod">
          <ac:chgData name="조현호" userId="adad10ba-7c63-498a-a75b-f5aa21c528cd" providerId="ADAL" clId="{A0649C07-F931-4B5C-AD49-7CBB8FFBA638}" dt="2024-01-25T00:03:28.053" v="1425" actId="21"/>
          <ac:picMkLst>
            <pc:docMk/>
            <pc:sldMk cId="3388053420" sldId="2243"/>
            <ac:picMk id="12" creationId="{A5112065-50B6-2201-C78D-133CD731767E}"/>
          </ac:picMkLst>
        </pc:picChg>
      </pc:sldChg>
      <pc:sldChg chg="addSp delSp modSp add mod modNotesTx">
        <pc:chgData name="조현호" userId="adad10ba-7c63-498a-a75b-f5aa21c528cd" providerId="ADAL" clId="{A0649C07-F931-4B5C-AD49-7CBB8FFBA638}" dt="2024-01-25T01:42:56.504" v="1757" actId="20577"/>
        <pc:sldMkLst>
          <pc:docMk/>
          <pc:sldMk cId="1967445464" sldId="2244"/>
        </pc:sldMkLst>
        <pc:spChg chg="mod">
          <ac:chgData name="조현호" userId="adad10ba-7c63-498a-a75b-f5aa21c528cd" providerId="ADAL" clId="{A0649C07-F931-4B5C-AD49-7CBB8FFBA638}" dt="2024-01-25T00:15:17.095" v="1623" actId="20577"/>
          <ac:spMkLst>
            <pc:docMk/>
            <pc:sldMk cId="1967445464" sldId="2244"/>
            <ac:spMk id="2" creationId="{C84562C7-0795-2EC1-4326-93589F9F2F2E}"/>
          </ac:spMkLst>
        </pc:spChg>
        <pc:spChg chg="del mod">
          <ac:chgData name="조현호" userId="adad10ba-7c63-498a-a75b-f5aa21c528cd" providerId="ADAL" clId="{A0649C07-F931-4B5C-AD49-7CBB8FFBA638}" dt="2024-01-25T00:15:33.663" v="1630" actId="478"/>
          <ac:spMkLst>
            <pc:docMk/>
            <pc:sldMk cId="1967445464" sldId="2244"/>
            <ac:spMk id="3" creationId="{0C0C3DA0-71B1-B057-9B9A-B6E91BEDFB5E}"/>
          </ac:spMkLst>
        </pc:spChg>
        <pc:spChg chg="add">
          <ac:chgData name="조현호" userId="adad10ba-7c63-498a-a75b-f5aa21c528cd" providerId="ADAL" clId="{A0649C07-F931-4B5C-AD49-7CBB8FFBA638}" dt="2024-01-25T00:15:23.180" v="1624"/>
          <ac:spMkLst>
            <pc:docMk/>
            <pc:sldMk cId="1967445464" sldId="2244"/>
            <ac:spMk id="4" creationId="{3D2E6397-F06D-30F4-714C-86BD94CA3104}"/>
          </ac:spMkLst>
        </pc:spChg>
        <pc:spChg chg="add">
          <ac:chgData name="조현호" userId="adad10ba-7c63-498a-a75b-f5aa21c528cd" providerId="ADAL" clId="{A0649C07-F931-4B5C-AD49-7CBB8FFBA638}" dt="2024-01-25T00:15:23.180" v="1624"/>
          <ac:spMkLst>
            <pc:docMk/>
            <pc:sldMk cId="1967445464" sldId="2244"/>
            <ac:spMk id="5" creationId="{40C76F19-BC57-E439-77B2-BB30AD9898EB}"/>
          </ac:spMkLst>
        </pc:spChg>
        <pc:spChg chg="add">
          <ac:chgData name="조현호" userId="adad10ba-7c63-498a-a75b-f5aa21c528cd" providerId="ADAL" clId="{A0649C07-F931-4B5C-AD49-7CBB8FFBA638}" dt="2024-01-25T00:15:24.957" v="1625"/>
          <ac:spMkLst>
            <pc:docMk/>
            <pc:sldMk cId="1967445464" sldId="2244"/>
            <ac:spMk id="6" creationId="{E01B216C-A84E-AC94-89D9-A10250EF062B}"/>
          </ac:spMkLst>
        </pc:spChg>
        <pc:spChg chg="add">
          <ac:chgData name="조현호" userId="adad10ba-7c63-498a-a75b-f5aa21c528cd" providerId="ADAL" clId="{A0649C07-F931-4B5C-AD49-7CBB8FFBA638}" dt="2024-01-25T00:15:24.957" v="1625"/>
          <ac:spMkLst>
            <pc:docMk/>
            <pc:sldMk cId="1967445464" sldId="2244"/>
            <ac:spMk id="7" creationId="{A24266F3-FFE4-45FF-9D05-0009F30A32DA}"/>
          </ac:spMkLst>
        </pc:spChg>
        <pc:spChg chg="add">
          <ac:chgData name="조현호" userId="adad10ba-7c63-498a-a75b-f5aa21c528cd" providerId="ADAL" clId="{A0649C07-F931-4B5C-AD49-7CBB8FFBA638}" dt="2024-01-25T00:15:27.224" v="1627"/>
          <ac:spMkLst>
            <pc:docMk/>
            <pc:sldMk cId="1967445464" sldId="2244"/>
            <ac:spMk id="8" creationId="{AFF30CFA-B787-2295-77A7-16DED7FDB158}"/>
          </ac:spMkLst>
        </pc:spChg>
        <pc:spChg chg="add">
          <ac:chgData name="조현호" userId="adad10ba-7c63-498a-a75b-f5aa21c528cd" providerId="ADAL" clId="{A0649C07-F931-4B5C-AD49-7CBB8FFBA638}" dt="2024-01-25T00:15:27.224" v="1627"/>
          <ac:spMkLst>
            <pc:docMk/>
            <pc:sldMk cId="1967445464" sldId="2244"/>
            <ac:spMk id="9" creationId="{429D2A52-BCEC-0F86-964B-9D9377826BD4}"/>
          </ac:spMkLst>
        </pc:spChg>
        <pc:spChg chg="add">
          <ac:chgData name="조현호" userId="adad10ba-7c63-498a-a75b-f5aa21c528cd" providerId="ADAL" clId="{A0649C07-F931-4B5C-AD49-7CBB8FFBA638}" dt="2024-01-25T00:15:29.698" v="1628"/>
          <ac:spMkLst>
            <pc:docMk/>
            <pc:sldMk cId="1967445464" sldId="2244"/>
            <ac:spMk id="10" creationId="{06BA4EFD-ADA1-DEDE-038B-A4E0C2237209}"/>
          </ac:spMkLst>
        </pc:spChg>
        <pc:spChg chg="add">
          <ac:chgData name="조현호" userId="adad10ba-7c63-498a-a75b-f5aa21c528cd" providerId="ADAL" clId="{A0649C07-F931-4B5C-AD49-7CBB8FFBA638}" dt="2024-01-25T00:15:29.698" v="1628"/>
          <ac:spMkLst>
            <pc:docMk/>
            <pc:sldMk cId="1967445464" sldId="2244"/>
            <ac:spMk id="11" creationId="{3FD4A802-AADC-8975-FEDF-94335DD8E4D8}"/>
          </ac:spMkLst>
        </pc:spChg>
        <pc:spChg chg="add">
          <ac:chgData name="조현호" userId="adad10ba-7c63-498a-a75b-f5aa21c528cd" providerId="ADAL" clId="{A0649C07-F931-4B5C-AD49-7CBB8FFBA638}" dt="2024-01-25T00:15:31.505" v="1629"/>
          <ac:spMkLst>
            <pc:docMk/>
            <pc:sldMk cId="1967445464" sldId="2244"/>
            <ac:spMk id="12" creationId="{2D967333-187A-DE0E-EFA0-95C7EA0816E9}"/>
          </ac:spMkLst>
        </pc:spChg>
        <pc:spChg chg="add">
          <ac:chgData name="조현호" userId="adad10ba-7c63-498a-a75b-f5aa21c528cd" providerId="ADAL" clId="{A0649C07-F931-4B5C-AD49-7CBB8FFBA638}" dt="2024-01-25T00:15:31.505" v="1629"/>
          <ac:spMkLst>
            <pc:docMk/>
            <pc:sldMk cId="1967445464" sldId="2244"/>
            <ac:spMk id="13" creationId="{16A60C96-17E6-3B3C-FC39-E247C23F1ADA}"/>
          </ac:spMkLst>
        </pc:spChg>
        <pc:spChg chg="add del mod">
          <ac:chgData name="조현호" userId="adad10ba-7c63-498a-a75b-f5aa21c528cd" providerId="ADAL" clId="{A0649C07-F931-4B5C-AD49-7CBB8FFBA638}" dt="2024-01-25T01:42:33.367" v="1749"/>
          <ac:spMkLst>
            <pc:docMk/>
            <pc:sldMk cId="1967445464" sldId="2244"/>
            <ac:spMk id="14" creationId="{92BF53AB-5B0C-C26B-872E-AAA49AB8F260}"/>
          </ac:spMkLst>
        </pc:spChg>
        <pc:spChg chg="add">
          <ac:chgData name="조현호" userId="adad10ba-7c63-498a-a75b-f5aa21c528cd" providerId="ADAL" clId="{A0649C07-F931-4B5C-AD49-7CBB8FFBA638}" dt="2024-01-25T00:15:33.984" v="1631"/>
          <ac:spMkLst>
            <pc:docMk/>
            <pc:sldMk cId="1967445464" sldId="2244"/>
            <ac:spMk id="15" creationId="{C7C37785-6F41-2C0A-2B24-9C58B0CA623E}"/>
          </ac:spMkLst>
        </pc:spChg>
        <pc:spChg chg="add del">
          <ac:chgData name="조현호" userId="adad10ba-7c63-498a-a75b-f5aa21c528cd" providerId="ADAL" clId="{A0649C07-F931-4B5C-AD49-7CBB8FFBA638}" dt="2024-01-25T01:42:35.680" v="1751" actId="22"/>
          <ac:spMkLst>
            <pc:docMk/>
            <pc:sldMk cId="1967445464" sldId="2244"/>
            <ac:spMk id="17" creationId="{9247CFCF-7195-DF77-837A-66FB7E10F054}"/>
          </ac:spMkLst>
        </pc:spChg>
        <pc:spChg chg="add mod">
          <ac:chgData name="조현호" userId="adad10ba-7c63-498a-a75b-f5aa21c528cd" providerId="ADAL" clId="{A0649C07-F931-4B5C-AD49-7CBB8FFBA638}" dt="2024-01-25T01:42:56.504" v="1757" actId="20577"/>
          <ac:spMkLst>
            <pc:docMk/>
            <pc:sldMk cId="1967445464" sldId="2244"/>
            <ac:spMk id="19" creationId="{BF6A1188-4D10-8559-FFB9-3F8A02E2362D}"/>
          </ac:spMkLst>
        </pc:spChg>
      </pc:sldChg>
      <pc:sldChg chg="delSp modSp add mod modNotesTx">
        <pc:chgData name="조현호" userId="adad10ba-7c63-498a-a75b-f5aa21c528cd" providerId="ADAL" clId="{A0649C07-F931-4B5C-AD49-7CBB8FFBA638}" dt="2024-01-25T02:04:01.610" v="1794" actId="478"/>
        <pc:sldMkLst>
          <pc:docMk/>
          <pc:sldMk cId="1566913789" sldId="2245"/>
        </pc:sldMkLst>
        <pc:spChg chg="del mod">
          <ac:chgData name="조현호" userId="adad10ba-7c63-498a-a75b-f5aa21c528cd" providerId="ADAL" clId="{A0649C07-F931-4B5C-AD49-7CBB8FFBA638}" dt="2024-01-25T02:04:01.610" v="1794" actId="478"/>
          <ac:spMkLst>
            <pc:docMk/>
            <pc:sldMk cId="1566913789" sldId="2245"/>
            <ac:spMk id="2" creationId="{C84562C7-0795-2EC1-4326-93589F9F2F2E}"/>
          </ac:spMkLst>
        </pc:spChg>
        <pc:spChg chg="mod">
          <ac:chgData name="조현호" userId="adad10ba-7c63-498a-a75b-f5aa21c528cd" providerId="ADAL" clId="{A0649C07-F931-4B5C-AD49-7CBB8FFBA638}" dt="2024-01-25T01:50:54.885" v="1786"/>
          <ac:spMkLst>
            <pc:docMk/>
            <pc:sldMk cId="1566913789" sldId="2245"/>
            <ac:spMk id="19" creationId="{BF6A1188-4D10-8559-FFB9-3F8A02E2362D}"/>
          </ac:spMkLst>
        </pc:spChg>
      </pc:sldChg>
      <pc:sldChg chg="new del">
        <pc:chgData name="조현호" userId="adad10ba-7c63-498a-a75b-f5aa21c528cd" providerId="ADAL" clId="{A0649C07-F931-4B5C-AD49-7CBB8FFBA638}" dt="2024-01-25T01:50:33.120" v="1784" actId="47"/>
        <pc:sldMkLst>
          <pc:docMk/>
          <pc:sldMk cId="358504385" sldId="2246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87" tIns="47393" rIns="94787" bIns="47393" rtlCol="0"/>
          <a:lstStyle>
            <a:lvl1pPr algn="l">
              <a:defRPr sz="1200"/>
            </a:lvl1pPr>
          </a:lstStyle>
          <a:p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87" tIns="47393" rIns="94787" bIns="47393" rtlCol="0"/>
          <a:lstStyle>
            <a:lvl1pPr algn="r">
              <a:defRPr sz="1200"/>
            </a:lvl1pPr>
          </a:lstStyle>
          <a:p>
            <a:fld id="{A401DCA1-3C25-4CA1-BF6B-CF29D939FC60}" type="datetimeFigureOut">
              <a:rPr lang="ko-KR" altLang="en-US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2024-12-24</a:t>
            </a:fld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87" tIns="47393" rIns="94787" bIns="47393" rtlCol="0" anchor="b"/>
          <a:lstStyle>
            <a:lvl1pPr algn="l">
              <a:defRPr sz="1200"/>
            </a:lvl1pPr>
          </a:lstStyle>
          <a:p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87" tIns="47393" rIns="94787" bIns="47393" rtlCol="0" anchor="b"/>
          <a:lstStyle>
            <a:lvl1pPr algn="r">
              <a:defRPr sz="1200"/>
            </a:lvl1pPr>
          </a:lstStyle>
          <a:p>
            <a:fld id="{68BC270E-7250-4BE4-96CD-0617983B7235}" type="slidenum">
              <a:rPr lang="ko-KR" altLang="en-US" smtClean="0">
                <a:latin typeface="휴먼모음T" panose="02030504000101010101" pitchFamily="18" charset="-127"/>
                <a:ea typeface="휴먼모음T" panose="02030504000101010101" pitchFamily="18" charset="-127"/>
              </a:rPr>
              <a:t>‹#›</a:t>
            </a:fld>
            <a:endParaRPr lang="ko-KR" altLang="en-US" dirty="0">
              <a:latin typeface="휴먼모음T" panose="02030504000101010101" pitchFamily="18" charset="-127"/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4550285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2" y="0"/>
            <a:ext cx="3078427" cy="513508"/>
          </a:xfrm>
          <a:prstGeom prst="rect">
            <a:avLst/>
          </a:prstGeom>
        </p:spPr>
        <p:txBody>
          <a:bodyPr vert="horz" lIns="94787" tIns="47393" rIns="94787" bIns="47393" rtlCol="0"/>
          <a:lstStyle>
            <a:lvl1pPr algn="l">
              <a:defRPr sz="1200">
                <a:latin typeface="휴먼모음T" panose="02030504000101010101" pitchFamily="18" charset="-127"/>
                <a:ea typeface="휴먼모음T" panose="02030504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3994" y="0"/>
            <a:ext cx="3078427" cy="513508"/>
          </a:xfrm>
          <a:prstGeom prst="rect">
            <a:avLst/>
          </a:prstGeom>
        </p:spPr>
        <p:txBody>
          <a:bodyPr vert="horz" lIns="94787" tIns="47393" rIns="94787" bIns="47393" rtlCol="0"/>
          <a:lstStyle>
            <a:lvl1pPr algn="r">
              <a:defRPr sz="1200">
                <a:latin typeface="휴먼모음T" panose="02030504000101010101" pitchFamily="18" charset="-127"/>
                <a:ea typeface="휴먼모음T" panose="02030504000101010101" pitchFamily="18" charset="-127"/>
              </a:defRPr>
            </a:lvl1pPr>
          </a:lstStyle>
          <a:p>
            <a:fld id="{A992B632-30C4-40AA-8D6D-90730D9D873B}" type="datetimeFigureOut">
              <a:rPr lang="ko-KR" altLang="en-US" smtClean="0"/>
              <a:pPr/>
              <a:t>2024-12-24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249363" y="1279525"/>
            <a:ext cx="4605337" cy="3452813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4787" tIns="47393" rIns="94787" bIns="47393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10407" y="4925410"/>
            <a:ext cx="5683250" cy="4029879"/>
          </a:xfrm>
          <a:prstGeom prst="rect">
            <a:avLst/>
          </a:prstGeom>
        </p:spPr>
        <p:txBody>
          <a:bodyPr vert="horz" lIns="94787" tIns="47393" rIns="94787" bIns="47393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2" y="9721108"/>
            <a:ext cx="3078427" cy="513507"/>
          </a:xfrm>
          <a:prstGeom prst="rect">
            <a:avLst/>
          </a:prstGeom>
        </p:spPr>
        <p:txBody>
          <a:bodyPr vert="horz" lIns="94787" tIns="47393" rIns="94787" bIns="47393" rtlCol="0" anchor="b"/>
          <a:lstStyle>
            <a:lvl1pPr algn="l">
              <a:defRPr sz="1200">
                <a:latin typeface="휴먼모음T" panose="02030504000101010101" pitchFamily="18" charset="-127"/>
                <a:ea typeface="휴먼모음T" panose="02030504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3994" y="9721108"/>
            <a:ext cx="3078427" cy="513507"/>
          </a:xfrm>
          <a:prstGeom prst="rect">
            <a:avLst/>
          </a:prstGeom>
        </p:spPr>
        <p:txBody>
          <a:bodyPr vert="horz" lIns="94787" tIns="47393" rIns="94787" bIns="47393" rtlCol="0" anchor="b"/>
          <a:lstStyle>
            <a:lvl1pPr algn="r">
              <a:defRPr sz="1200">
                <a:latin typeface="휴먼모음T" panose="02030504000101010101" pitchFamily="18" charset="-127"/>
                <a:ea typeface="휴먼모음T" panose="02030504000101010101" pitchFamily="18" charset="-127"/>
              </a:defRPr>
            </a:lvl1pPr>
          </a:lstStyle>
          <a:p>
            <a:fld id="{A1D85262-56E0-42C9-A8CC-22A144684807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893337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휴먼모음T" panose="02030504000101010101" pitchFamily="18" charset="-127"/>
        <a:ea typeface="휴먼모음T" panose="0203050400010101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휴먼모음T" panose="02030504000101010101" pitchFamily="18" charset="-127"/>
        <a:ea typeface="휴먼모음T" panose="0203050400010101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휴먼모음T" panose="02030504000101010101" pitchFamily="18" charset="-127"/>
        <a:ea typeface="휴먼모음T" panose="0203050400010101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휴먼모음T" panose="02030504000101010101" pitchFamily="18" charset="-127"/>
        <a:ea typeface="휴먼모음T" panose="0203050400010101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휴먼모음T" panose="02030504000101010101" pitchFamily="18" charset="-127"/>
        <a:ea typeface="휴먼모음T" panose="0203050400010101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61832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14218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2800" dirty="0"/>
              <a:t>supine </a:t>
            </a:r>
            <a:r>
              <a:rPr lang="ko-KR" altLang="en-US" sz="2800" dirty="0"/>
              <a:t>자세</a:t>
            </a:r>
            <a:r>
              <a:rPr lang="en-US" altLang="ko-KR" sz="2800" dirty="0"/>
              <a:t>(</a:t>
            </a:r>
            <a:r>
              <a:rPr lang="ko-KR" altLang="en-US" sz="2800" dirty="0"/>
              <a:t>똑바로 누운 자세</a:t>
            </a:r>
            <a:r>
              <a:rPr lang="en-US" altLang="ko-KR" sz="2800" dirty="0"/>
              <a:t>), prone </a:t>
            </a:r>
            <a:r>
              <a:rPr lang="ko-KR" altLang="en-US" sz="2800" dirty="0"/>
              <a:t>자세</a:t>
            </a:r>
            <a:r>
              <a:rPr lang="en-US" altLang="ko-KR" sz="2800" dirty="0"/>
              <a:t>(</a:t>
            </a:r>
            <a:r>
              <a:rPr lang="ko-KR" altLang="en-US" sz="2800" dirty="0"/>
              <a:t>엎드려 누운 자세</a:t>
            </a:r>
            <a:r>
              <a:rPr lang="en-US" altLang="ko-KR" sz="2800" dirty="0"/>
              <a:t>), right lateral </a:t>
            </a:r>
            <a:r>
              <a:rPr lang="ko-KR" altLang="en-US" sz="2800" dirty="0"/>
              <a:t>자세</a:t>
            </a:r>
            <a:r>
              <a:rPr lang="en-US" altLang="ko-KR" sz="2800" dirty="0"/>
              <a:t>(</a:t>
            </a:r>
            <a:r>
              <a:rPr lang="ko-KR" altLang="en-US" sz="2800" dirty="0"/>
              <a:t>오른쪽 옆으로 누운 자세</a:t>
            </a:r>
            <a:r>
              <a:rPr lang="en-US" altLang="ko-KR" sz="2800" dirty="0"/>
              <a:t>), left lateral </a:t>
            </a:r>
            <a:r>
              <a:rPr lang="ko-KR" altLang="en-US" sz="2800" dirty="0"/>
              <a:t>자세</a:t>
            </a:r>
            <a:r>
              <a:rPr lang="en-US" altLang="ko-KR" sz="2800" dirty="0"/>
              <a:t>(</a:t>
            </a:r>
            <a:r>
              <a:rPr lang="ko-KR" altLang="en-US" sz="2800" dirty="0"/>
              <a:t>왼쪽 옆으로 누운 자세</a:t>
            </a:r>
            <a:r>
              <a:rPr lang="en-US" altLang="ko-KR" sz="2800" dirty="0"/>
              <a:t>)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8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dirty="0"/>
              <a:t>이 침대 위에서 </a:t>
            </a:r>
            <a:r>
              <a:rPr lang="en-US" altLang="ko-KR" sz="2800" dirty="0"/>
              <a:t>4</a:t>
            </a:r>
            <a:r>
              <a:rPr lang="ko-KR" altLang="en-US" sz="2800" dirty="0"/>
              <a:t>가지 자세를 각각 </a:t>
            </a:r>
            <a:r>
              <a:rPr lang="en-US" altLang="ko-KR" sz="2800" dirty="0"/>
              <a:t>7</a:t>
            </a:r>
            <a:r>
              <a:rPr lang="ko-KR" altLang="en-US" sz="2800" dirty="0"/>
              <a:t>분간 순서대로 취하였다</a:t>
            </a:r>
            <a:r>
              <a:rPr lang="en-US" altLang="ko-KR" sz="2800" dirty="0"/>
              <a:t>. </a:t>
            </a:r>
            <a:r>
              <a:rPr lang="ko-KR" altLang="en-US" sz="2800" dirty="0"/>
              <a:t>각 자세마다 앞의 </a:t>
            </a:r>
            <a:r>
              <a:rPr lang="en-US" altLang="ko-KR" sz="2800" dirty="0"/>
              <a:t>2</a:t>
            </a:r>
            <a:r>
              <a:rPr lang="ko-KR" altLang="en-US" sz="2800" dirty="0"/>
              <a:t>분은 데이터 안정화를 위 한 휴식 기간으로 두고</a:t>
            </a:r>
            <a:r>
              <a:rPr lang="en-US" altLang="ko-KR" sz="2800" dirty="0"/>
              <a:t>, </a:t>
            </a:r>
            <a:r>
              <a:rPr lang="ko-KR" altLang="en-US" sz="2800" dirty="0"/>
              <a:t>뒤의 </a:t>
            </a:r>
            <a:r>
              <a:rPr lang="en-US" altLang="ko-KR" sz="2800" dirty="0"/>
              <a:t>5</a:t>
            </a:r>
            <a:r>
              <a:rPr lang="ko-KR" altLang="en-US" sz="2800" dirty="0"/>
              <a:t>분의 데이터만 분석에 사용 하였다</a:t>
            </a:r>
            <a:r>
              <a:rPr lang="en-US" altLang="ko-KR" sz="2800" dirty="0"/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2800" kern="0" spc="0" dirty="0">
              <a:solidFill>
                <a:srgbClr val="000000"/>
              </a:solidFill>
              <a:effectLst/>
            </a:endParaRPr>
          </a:p>
          <a:p>
            <a:pPr marL="0" marR="0" lvl="0" indent="0" algn="just" defTabSz="914400" rtl="0" eaLnBrk="1" fontAlgn="base" latinLnBrk="1" hangingPunct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800" dirty="0"/>
              <a:t>재현성 실험은 </a:t>
            </a:r>
            <a:r>
              <a:rPr lang="en-US" altLang="ko-KR" sz="1800" dirty="0"/>
              <a:t>3</a:t>
            </a:r>
            <a:r>
              <a:rPr lang="ko-KR" altLang="en-US" sz="1800" dirty="0"/>
              <a:t>명의 피실험자에 대해 진행하였다</a:t>
            </a:r>
            <a:r>
              <a:rPr lang="en-US" altLang="ko-KR" sz="1800" dirty="0"/>
              <a:t>. </a:t>
            </a:r>
            <a:r>
              <a:rPr lang="ko-KR" altLang="en-US" sz="1800" dirty="0"/>
              <a:t>총 </a:t>
            </a:r>
            <a:r>
              <a:rPr lang="en-US" altLang="ko-KR" sz="1800" dirty="0"/>
              <a:t>3</a:t>
            </a:r>
            <a:r>
              <a:rPr lang="ko-KR" altLang="en-US" sz="1800" dirty="0"/>
              <a:t>번의 시행을 하였고</a:t>
            </a:r>
            <a:r>
              <a:rPr lang="en-US" altLang="ko-KR" sz="1800" dirty="0"/>
              <a:t>, </a:t>
            </a:r>
            <a:r>
              <a:rPr lang="ko-KR" altLang="en-US" sz="1800" dirty="0"/>
              <a:t>각 시행은 첫 번째 실 </a:t>
            </a:r>
            <a:r>
              <a:rPr lang="ko-KR" altLang="en-US" sz="1800" dirty="0" err="1"/>
              <a:t>험과</a:t>
            </a:r>
            <a:r>
              <a:rPr lang="ko-KR" altLang="en-US" sz="1800" dirty="0"/>
              <a:t> 동일하게 진행되었다</a:t>
            </a:r>
            <a:endParaRPr lang="ko-KR" altLang="en-US" sz="10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10640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31993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000" dirty="0"/>
              <a:t>모든 </a:t>
            </a:r>
            <a:r>
              <a:rPr lang="ko-KR" altLang="en-US" sz="4000" dirty="0" err="1"/>
              <a:t>실험자</a:t>
            </a:r>
            <a:r>
              <a:rPr lang="ko-KR" altLang="en-US" sz="4000" dirty="0"/>
              <a:t> </a:t>
            </a:r>
            <a:r>
              <a:rPr lang="en-US" altLang="ko-KR" sz="4000" dirty="0"/>
              <a:t>0.8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5400" dirty="0" err="1"/>
              <a:t>전처리</a:t>
            </a:r>
            <a:r>
              <a:rPr lang="ko-KR" altLang="en-US" sz="5400" dirty="0"/>
              <a:t> 과정</a:t>
            </a:r>
            <a:r>
              <a:rPr lang="en-US" altLang="ko-KR" sz="5400" dirty="0"/>
              <a:t>. (a) </a:t>
            </a:r>
            <a:r>
              <a:rPr lang="ko-KR" altLang="en-US" sz="5400" dirty="0"/>
              <a:t>원본 신호 </a:t>
            </a:r>
            <a:r>
              <a:rPr lang="en-US" altLang="ko-KR" sz="5400" dirty="0"/>
              <a:t>(b) 1.5~10 Hz </a:t>
            </a:r>
            <a:r>
              <a:rPr lang="ko-KR" altLang="en-US" sz="5400" dirty="0"/>
              <a:t>대역 필터링 후 의 신호</a:t>
            </a:r>
            <a:r>
              <a:rPr lang="en-US" altLang="ko-KR" sz="5400" dirty="0"/>
              <a:t>. J-</a:t>
            </a:r>
            <a:r>
              <a:rPr lang="ko-KR" altLang="en-US" sz="5400" dirty="0"/>
              <a:t>피크 점을 동그라미로 표시하였다</a:t>
            </a:r>
            <a:r>
              <a:rPr lang="en-US" altLang="ko-KR" sz="5400" dirty="0"/>
              <a:t>. (c) </a:t>
            </a:r>
            <a:r>
              <a:rPr lang="ko-KR" altLang="en-US" sz="5400" dirty="0" err="1"/>
              <a:t>에폭</a:t>
            </a:r>
            <a:r>
              <a:rPr lang="en-US" altLang="ko-KR" sz="5400" dirty="0"/>
              <a:t>(15 </a:t>
            </a:r>
            <a:r>
              <a:rPr lang="ko-KR" altLang="en-US" sz="5400" dirty="0"/>
              <a:t>초</a:t>
            </a:r>
            <a:r>
              <a:rPr lang="en-US" altLang="ko-KR" sz="5400" dirty="0"/>
              <a:t>) </a:t>
            </a:r>
            <a:r>
              <a:rPr lang="ko-KR" altLang="en-US" sz="5400" dirty="0"/>
              <a:t>내의 박동들을 </a:t>
            </a:r>
            <a:r>
              <a:rPr lang="en-US" altLang="ko-KR" sz="5400" dirty="0"/>
              <a:t>J-</a:t>
            </a:r>
            <a:r>
              <a:rPr lang="ko-KR" altLang="en-US" sz="5400" dirty="0"/>
              <a:t>피크 기준으로 겹친 파형 </a:t>
            </a:r>
            <a:r>
              <a:rPr lang="en-US" altLang="ko-KR" sz="5400" dirty="0"/>
              <a:t>(d) </a:t>
            </a:r>
            <a:r>
              <a:rPr lang="ko-KR" altLang="en-US" sz="5400" dirty="0" err="1"/>
              <a:t>에폭</a:t>
            </a:r>
            <a:r>
              <a:rPr lang="ko-KR" altLang="en-US" sz="5400" dirty="0"/>
              <a:t> 내의 박동들을 앙상블 평균한 파형</a:t>
            </a:r>
            <a:r>
              <a:rPr lang="en-US" altLang="ko-KR" sz="5400" dirty="0"/>
              <a:t>. </a:t>
            </a:r>
            <a:r>
              <a:rPr lang="ko-KR" altLang="en-US" sz="5400" dirty="0"/>
              <a:t>자세 추정에 실제 사용되는 데이터이다</a:t>
            </a:r>
            <a:r>
              <a:rPr lang="en-US" altLang="ko-KR" sz="5400" dirty="0"/>
              <a:t>.</a:t>
            </a:r>
            <a:endParaRPr lang="en-US" altLang="ko-KR" sz="4000" dirty="0"/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769137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5400" dirty="0"/>
              <a:t>자세 추정 알고리즘은 그림 </a:t>
            </a:r>
            <a:r>
              <a:rPr lang="en-US" altLang="ko-KR" sz="5400" dirty="0"/>
              <a:t>4</a:t>
            </a:r>
            <a:r>
              <a:rPr lang="ko-KR" altLang="en-US" sz="5400" dirty="0"/>
              <a:t>와 같이 각 피실험자의 자세 별 템플릿과 추정하고자 하는 하여 비교를 한 후</a:t>
            </a:r>
            <a:r>
              <a:rPr lang="en-US" altLang="ko-KR" sz="5400" dirty="0"/>
              <a:t>, </a:t>
            </a:r>
            <a:r>
              <a:rPr lang="ko-KR" altLang="en-US" sz="5400" dirty="0"/>
              <a:t>가장 높은 상관계수를 갖는 자세를 찾는 방식으로 구현하였다</a:t>
            </a:r>
            <a:r>
              <a:rPr lang="en-US" altLang="ko-KR" sz="5400" dirty="0"/>
              <a:t>. </a:t>
            </a:r>
            <a:endParaRPr lang="en-US" altLang="ko-KR" sz="54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7200" dirty="0"/>
              <a:t>X</a:t>
            </a:r>
            <a:r>
              <a:rPr lang="ko-KR" altLang="en-US" sz="7200" dirty="0"/>
              <a:t>는 </a:t>
            </a:r>
            <a:r>
              <a:rPr lang="ko-KR" altLang="en-US" sz="7200" dirty="0" err="1"/>
              <a:t>심탄도</a:t>
            </a:r>
            <a:r>
              <a:rPr lang="ko-KR" altLang="en-US" sz="7200" dirty="0"/>
              <a:t> 샘플 파형</a:t>
            </a:r>
            <a:r>
              <a:rPr lang="en-US" altLang="ko-KR" sz="7200" dirty="0"/>
              <a:t>, Y</a:t>
            </a:r>
            <a:r>
              <a:rPr lang="ko-KR" altLang="en-US" sz="7200" dirty="0"/>
              <a:t>는 템플릿 파형</a:t>
            </a:r>
            <a:r>
              <a:rPr lang="en-US" altLang="ko-KR" sz="7200" dirty="0"/>
              <a:t>, µX, µY </a:t>
            </a:r>
            <a:r>
              <a:rPr lang="ko-KR" altLang="en-US" sz="7200" dirty="0"/>
              <a:t>는 각 파형의 평균값</a:t>
            </a:r>
            <a:r>
              <a:rPr lang="en-US" altLang="ko-KR" sz="7200" dirty="0"/>
              <a:t>, </a:t>
            </a:r>
            <a:r>
              <a:rPr lang="en-US" altLang="ko-KR" sz="7200" dirty="0" err="1"/>
              <a:t>σX</a:t>
            </a:r>
            <a:r>
              <a:rPr lang="en-US" altLang="ko-KR" sz="7200" dirty="0"/>
              <a:t>, </a:t>
            </a:r>
            <a:r>
              <a:rPr lang="en-US" altLang="ko-KR" sz="7200" dirty="0" err="1"/>
              <a:t>σY</a:t>
            </a:r>
            <a:r>
              <a:rPr lang="ko-KR" altLang="en-US" sz="7200" dirty="0"/>
              <a:t>는 각 파형의 표준편차</a:t>
            </a:r>
            <a:endParaRPr lang="en-US" altLang="ko-KR" sz="54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4000" dirty="0" err="1"/>
              <a:t>피어슨</a:t>
            </a:r>
            <a:r>
              <a:rPr lang="ko-KR" altLang="en-US" sz="4000" dirty="0"/>
              <a:t> 상관계수</a:t>
            </a:r>
            <a:r>
              <a:rPr lang="en-US" altLang="ko-KR" sz="4000" dirty="0"/>
              <a:t>(Pearson correlation coefficient)</a:t>
            </a:r>
            <a:r>
              <a:rPr lang="ko-KR" altLang="en-US" sz="4000" dirty="0"/>
              <a:t>는 두 변수 간의 선형 관계를 측정하는 통계적 지표입니다</a:t>
            </a:r>
            <a:r>
              <a:rPr lang="en-US" altLang="ko-KR" sz="4000" dirty="0"/>
              <a:t>. </a:t>
            </a:r>
            <a:r>
              <a:rPr lang="ko-KR" altLang="en-US" sz="4000" dirty="0" err="1"/>
              <a:t>피어슨</a:t>
            </a:r>
            <a:r>
              <a:rPr lang="ko-KR" altLang="en-US" sz="4000" dirty="0"/>
              <a:t> 상관계수는 </a:t>
            </a:r>
            <a:r>
              <a:rPr lang="en-US" altLang="ko-KR" sz="4000" dirty="0"/>
              <a:t>-1</a:t>
            </a:r>
            <a:r>
              <a:rPr lang="ko-KR" altLang="en-US" sz="4000" dirty="0"/>
              <a:t>에서 </a:t>
            </a:r>
            <a:r>
              <a:rPr lang="en-US" altLang="ko-KR" sz="4000" dirty="0"/>
              <a:t>1 </a:t>
            </a:r>
            <a:r>
              <a:rPr lang="ko-KR" altLang="en-US" sz="4000" dirty="0"/>
              <a:t>사이의 값을 가지며</a:t>
            </a:r>
            <a:r>
              <a:rPr lang="en-US" altLang="ko-KR" sz="4000" dirty="0"/>
              <a:t>, </a:t>
            </a:r>
            <a:r>
              <a:rPr lang="ko-KR" altLang="en-US" sz="4000" dirty="0"/>
              <a:t>두 변수 간의 선형 관계의 강도와 방향을 나타냄</a:t>
            </a:r>
            <a:r>
              <a:rPr lang="en-US" altLang="ko-KR" sz="4000" dirty="0"/>
              <a:t>.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40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dirty="0"/>
              <a:t>값이 </a:t>
            </a:r>
            <a:r>
              <a:rPr lang="en-US" altLang="ko-KR" sz="2800" dirty="0"/>
              <a:t>1</a:t>
            </a:r>
            <a:r>
              <a:rPr lang="ko-KR" altLang="en-US" sz="2800" dirty="0"/>
              <a:t>에 가까울수록 강한 양의 상관관계를</a:t>
            </a:r>
            <a:r>
              <a:rPr lang="en-US" altLang="ko-KR" sz="2800" dirty="0"/>
              <a:t>, -1</a:t>
            </a:r>
            <a:r>
              <a:rPr lang="ko-KR" altLang="en-US" sz="2800" dirty="0"/>
              <a:t>에 가까울수록 강한 음의 상관관계를</a:t>
            </a:r>
            <a:r>
              <a:rPr lang="en-US" altLang="ko-KR" sz="2800" dirty="0"/>
              <a:t>, 0</a:t>
            </a:r>
            <a:r>
              <a:rPr lang="ko-KR" altLang="en-US" sz="2800" dirty="0"/>
              <a:t>에 가까울수록 상관관계가 없음을 나타냄</a:t>
            </a:r>
            <a:r>
              <a:rPr lang="en-US" altLang="ko-KR" sz="2800" dirty="0"/>
              <a:t>. </a:t>
            </a:r>
            <a:r>
              <a:rPr lang="ko-KR" altLang="en-US" sz="2800" dirty="0"/>
              <a:t>데이터 간의 관계를 정량적으로 평가할 수 있음</a:t>
            </a:r>
            <a:r>
              <a:rPr lang="en-US" altLang="ko-KR" sz="2800" dirty="0"/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4054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5400" dirty="0"/>
              <a:t>자세 추정 알고리즘은 그림 </a:t>
            </a:r>
            <a:r>
              <a:rPr lang="en-US" altLang="ko-KR" sz="5400" dirty="0"/>
              <a:t>4</a:t>
            </a:r>
            <a:r>
              <a:rPr lang="ko-KR" altLang="en-US" sz="5400" dirty="0"/>
              <a:t>와 같이 각 피실험자의 자세 별 템플릿과 추정하고자 하는 하여 비교를 한 후</a:t>
            </a:r>
            <a:r>
              <a:rPr lang="en-US" altLang="ko-KR" sz="5400" dirty="0"/>
              <a:t>, </a:t>
            </a:r>
            <a:r>
              <a:rPr lang="ko-KR" altLang="en-US" sz="5400" dirty="0"/>
              <a:t>가장 높은 상관계수를 갖는 자세를 찾는 방식으로 구현하였다</a:t>
            </a:r>
            <a:r>
              <a:rPr lang="en-US" altLang="ko-KR" sz="5400" dirty="0"/>
              <a:t>. </a:t>
            </a: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54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ko-KR" sz="7200" dirty="0"/>
              <a:t>X</a:t>
            </a:r>
            <a:r>
              <a:rPr lang="ko-KR" altLang="en-US" sz="7200" dirty="0"/>
              <a:t>는 </a:t>
            </a:r>
            <a:r>
              <a:rPr lang="ko-KR" altLang="en-US" sz="7200" dirty="0" err="1"/>
              <a:t>심탄도</a:t>
            </a:r>
            <a:r>
              <a:rPr lang="ko-KR" altLang="en-US" sz="7200" dirty="0"/>
              <a:t> 샘플 파형</a:t>
            </a:r>
            <a:r>
              <a:rPr lang="en-US" altLang="ko-KR" sz="7200" dirty="0"/>
              <a:t>, Y</a:t>
            </a:r>
            <a:r>
              <a:rPr lang="ko-KR" altLang="en-US" sz="7200" dirty="0"/>
              <a:t>는 템플릿 파형</a:t>
            </a:r>
            <a:r>
              <a:rPr lang="en-US" altLang="ko-KR" sz="7200" dirty="0"/>
              <a:t>, µX, µY </a:t>
            </a:r>
            <a:r>
              <a:rPr lang="ko-KR" altLang="en-US" sz="7200" dirty="0"/>
              <a:t>는 각 파형의 평균값</a:t>
            </a:r>
            <a:r>
              <a:rPr lang="en-US" altLang="ko-KR" sz="7200" dirty="0"/>
              <a:t>, </a:t>
            </a:r>
            <a:r>
              <a:rPr lang="en-US" altLang="ko-KR" sz="7200" dirty="0" err="1"/>
              <a:t>σX</a:t>
            </a:r>
            <a:r>
              <a:rPr lang="en-US" altLang="ko-KR" sz="7200" dirty="0"/>
              <a:t>, </a:t>
            </a:r>
            <a:r>
              <a:rPr lang="en-US" altLang="ko-KR" sz="7200" dirty="0" err="1"/>
              <a:t>σY</a:t>
            </a:r>
            <a:r>
              <a:rPr lang="ko-KR" altLang="en-US" sz="7200" dirty="0"/>
              <a:t>는 각 파형의 표준편차를 의미 한다</a:t>
            </a:r>
            <a:r>
              <a:rPr lang="en-US" altLang="ko-KR" sz="7200" dirty="0"/>
              <a:t>.</a:t>
            </a:r>
            <a:endParaRPr lang="en-US" altLang="ko-KR" sz="54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endParaRPr lang="en-US" altLang="ko-KR" sz="5400" kern="0" spc="0" dirty="0">
              <a:solidFill>
                <a:srgbClr val="000000"/>
              </a:solidFill>
              <a:effectLst/>
            </a:endParaRPr>
          </a:p>
          <a:p>
            <a:pPr marL="0" marR="0" indent="0" algn="just" fontAlgn="base" latinLnBrk="1">
              <a:lnSpc>
                <a:spcPct val="160000"/>
              </a:lnSpc>
              <a:spcBef>
                <a:spcPts val="0"/>
              </a:spcBef>
              <a:spcAft>
                <a:spcPts val="0"/>
              </a:spcAft>
            </a:pPr>
            <a:r>
              <a:rPr lang="ko-KR" altLang="en-US" sz="2800" dirty="0" err="1"/>
              <a:t>피어슨</a:t>
            </a:r>
            <a:r>
              <a:rPr lang="ko-KR" altLang="en-US" sz="2800" dirty="0"/>
              <a:t> 상관계수는 </a:t>
            </a:r>
            <a:r>
              <a:rPr lang="en-US" altLang="ko-KR" sz="2800" dirty="0"/>
              <a:t>-1</a:t>
            </a:r>
            <a:r>
              <a:rPr lang="ko-KR" altLang="en-US" sz="2800" dirty="0"/>
              <a:t>에서 </a:t>
            </a:r>
            <a:r>
              <a:rPr lang="en-US" altLang="ko-KR" sz="2800" dirty="0"/>
              <a:t>1 </a:t>
            </a:r>
            <a:r>
              <a:rPr lang="ko-KR" altLang="en-US" sz="2800" dirty="0"/>
              <a:t>사이의 값을 가지며</a:t>
            </a:r>
            <a:r>
              <a:rPr lang="en-US" altLang="ko-KR" sz="2800" dirty="0"/>
              <a:t>, </a:t>
            </a:r>
            <a:r>
              <a:rPr lang="ko-KR" altLang="en-US" sz="2800" dirty="0"/>
              <a:t>두 변수 간의 선형 관계의 강도와 방향을 나타냅니다</a:t>
            </a:r>
            <a:r>
              <a:rPr lang="en-US" altLang="ko-KR" sz="2800" dirty="0"/>
              <a:t>.</a:t>
            </a:r>
            <a:endParaRPr lang="ko-KR" altLang="en-US" sz="1800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673168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7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434261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sz="72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1D85262-56E0-42C9-A8CC-22A144684807}" type="slidenum">
              <a:rPr lang="ko-KR" altLang="en-US" smtClean="0"/>
              <a:pPr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37989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723273" y="0"/>
            <a:ext cx="8001000" cy="672461"/>
          </a:xfrm>
          <a:prstGeom prst="rect">
            <a:avLst/>
          </a:prstGeom>
        </p:spPr>
        <p:txBody>
          <a:bodyPr anchor="ctr"/>
          <a:lstStyle>
            <a:lvl1pPr algn="just">
              <a:defRPr sz="3200">
                <a:latin typeface="10X10 Bold" panose="020D0604000000000000" pitchFamily="50" charset="-127"/>
                <a:ea typeface="10X10 Bold" panose="020D0604000000000000" pitchFamily="50" charset="-127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65194"/>
            <a:ext cx="8229600" cy="4983163"/>
          </a:xfrm>
          <a:prstGeom prst="rect">
            <a:avLst/>
          </a:prstGeom>
        </p:spPr>
        <p:txBody>
          <a:bodyPr/>
          <a:lstStyle>
            <a:lvl1pPr>
              <a:defRPr sz="2600">
                <a:latin typeface="10X10" panose="020D0604000000000000" pitchFamily="50" charset="-127"/>
                <a:ea typeface="10X10" panose="020D0604000000000000" pitchFamily="50" charset="-127"/>
              </a:defRPr>
            </a:lvl1pPr>
            <a:lvl2pPr>
              <a:defRPr sz="2400">
                <a:latin typeface="10X10" panose="020D0604000000000000" pitchFamily="50" charset="-127"/>
                <a:ea typeface="10X10" panose="020D0604000000000000" pitchFamily="50" charset="-127"/>
              </a:defRPr>
            </a:lvl2pPr>
            <a:lvl3pPr marL="1008000" indent="-228600">
              <a:buFont typeface="Wingdings" panose="05000000000000000000" pitchFamily="2" charset="2"/>
              <a:buChar char="Ø"/>
              <a:defRPr sz="2200">
                <a:latin typeface="10X10" panose="020D0604000000000000" pitchFamily="50" charset="-127"/>
                <a:ea typeface="10X10" panose="020D0604000000000000" pitchFamily="50" charset="-127"/>
              </a:defRPr>
            </a:lvl3pPr>
            <a:lvl4pPr marL="1368000" indent="-285750">
              <a:buFont typeface="Wingdings" panose="05000000000000000000" pitchFamily="2" charset="2"/>
              <a:buChar char="ü"/>
              <a:defRPr sz="2000">
                <a:latin typeface="10X10" panose="020D0604000000000000" pitchFamily="50" charset="-127"/>
                <a:ea typeface="10X10" panose="020D0604000000000000" pitchFamily="50" charset="-127"/>
              </a:defRPr>
            </a:lvl4pPr>
            <a:lvl5pPr marL="1656000">
              <a:defRPr sz="1800">
                <a:latin typeface="10X10" panose="020D0604000000000000" pitchFamily="50" charset="-127"/>
                <a:ea typeface="10X10" panose="020D0604000000000000" pitchFamily="50" charset="-127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33349DA3-F5E3-4309-BAFA-924CF8E02C54}"/>
              </a:ext>
            </a:extLst>
          </p:cNvPr>
          <p:cNvCxnSpPr/>
          <p:nvPr userDrawn="1"/>
        </p:nvCxnSpPr>
        <p:spPr>
          <a:xfrm>
            <a:off x="0" y="672035"/>
            <a:ext cx="914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732A5508-CEC4-4396-B6E7-45A127369CBC}"/>
              </a:ext>
            </a:extLst>
          </p:cNvPr>
          <p:cNvSpPr/>
          <p:nvPr userDrawn="1"/>
        </p:nvSpPr>
        <p:spPr>
          <a:xfrm flipH="1">
            <a:off x="419727" y="92518"/>
            <a:ext cx="113672" cy="487424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휴먼모음T" panose="02030504000101010101" pitchFamily="18" charset="-127"/>
            </a:endParaRPr>
          </a:p>
        </p:txBody>
      </p:sp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85CCD20-C76E-4669-8B5B-1C4BA3724BFD}"/>
              </a:ext>
            </a:extLst>
          </p:cNvPr>
          <p:cNvCxnSpPr/>
          <p:nvPr userDrawn="1"/>
        </p:nvCxnSpPr>
        <p:spPr>
          <a:xfrm>
            <a:off x="0" y="6400800"/>
            <a:ext cx="914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그림 7" descr="그리기이(가) 표시된 사진&#10;&#10;자동 생성된 설명">
            <a:extLst>
              <a:ext uri="{FF2B5EF4-FFF2-40B4-BE49-F238E27FC236}">
                <a16:creationId xmlns:a16="http://schemas.microsoft.com/office/drawing/2014/main" id="{CC7E028F-5D5C-44A0-4D50-BD5419D5388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470" y="6524412"/>
            <a:ext cx="928350" cy="273616"/>
          </a:xfrm>
          <a:prstGeom prst="rect">
            <a:avLst/>
          </a:prstGeom>
        </p:spPr>
      </p:pic>
      <p:pic>
        <p:nvPicPr>
          <p:cNvPr id="14" name="그림 13" descr="텍스트이(가) 표시된 사진&#10;&#10;자동 생성된 설명">
            <a:extLst>
              <a:ext uri="{FF2B5EF4-FFF2-40B4-BE49-F238E27FC236}">
                <a16:creationId xmlns:a16="http://schemas.microsoft.com/office/drawing/2014/main" id="{D7A2A821-7ED3-FBB8-8E99-AB4D159352E5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621" y="6439741"/>
            <a:ext cx="755469" cy="44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29009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직선 연결선 12">
            <a:extLst>
              <a:ext uri="{FF2B5EF4-FFF2-40B4-BE49-F238E27FC236}">
                <a16:creationId xmlns:a16="http://schemas.microsoft.com/office/drawing/2014/main" id="{685CCD20-C76E-4669-8B5B-1C4BA3724BFD}"/>
              </a:ext>
            </a:extLst>
          </p:cNvPr>
          <p:cNvCxnSpPr/>
          <p:nvPr userDrawn="1"/>
        </p:nvCxnSpPr>
        <p:spPr>
          <a:xfrm>
            <a:off x="0" y="6400800"/>
            <a:ext cx="9144000" cy="0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63BF8856-CC15-6822-286B-BA31107BE67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1470" y="6524412"/>
            <a:ext cx="928350" cy="273616"/>
          </a:xfrm>
          <a:prstGeom prst="rect">
            <a:avLst/>
          </a:prstGeom>
        </p:spPr>
      </p:pic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99555714-4EA1-D7EC-328F-69012929B47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17621" y="6439741"/>
            <a:ext cx="755469" cy="44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9975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>
                <a:ea typeface="휴먼모음T" panose="02030504000101010101" pitchFamily="18" charset="-127"/>
              </a:defRPr>
            </a:lvl1pPr>
          </a:lstStyle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>
                <a:ea typeface="휴먼모음T" panose="02030504000101010101" pitchFamily="18" charset="-127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dirty="0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ea typeface="휴먼모음T" panose="02030504000101010101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ea typeface="휴먼모음T" panose="02030504000101010101" pitchFamily="18" charset="-127"/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C09E73-375F-41DE-AB58-8109BF60F603}" type="slidenum">
              <a:rPr lang="ko-KR" altLang="en-US" smtClean="0">
                <a:ea typeface="휴먼모음T" panose="02030504000101010101" pitchFamily="18" charset="-127"/>
              </a:rPr>
              <a:pPr/>
              <a:t>‹#›</a:t>
            </a:fld>
            <a:r>
              <a:rPr lang="en-US" altLang="ko-KR">
                <a:ea typeface="휴먼모음T" panose="02030504000101010101" pitchFamily="18" charset="-127"/>
              </a:rPr>
              <a:t>/46</a:t>
            </a:r>
            <a:endParaRPr lang="ko-KR" altLang="en-US">
              <a:ea typeface="휴먼모음T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431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67227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FE1D879A-93FF-4CEC-A4E6-BC7A27079353}"/>
              </a:ext>
            </a:extLst>
          </p:cNvPr>
          <p:cNvSpPr txBox="1"/>
          <p:nvPr/>
        </p:nvSpPr>
        <p:spPr>
          <a:xfrm>
            <a:off x="2492836" y="4498876"/>
            <a:ext cx="441130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2024. 06. </a:t>
            </a:r>
            <a:r>
              <a:rPr lang="en-US" altLang="ko-KR" sz="2400" dirty="0">
                <a:solidFill>
                  <a:schemeClr val="bg2">
                    <a:lumMod val="2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24</a:t>
            </a:r>
            <a:r>
              <a:rPr kumimoji="0" lang="en-US" altLang="ko-KR" sz="2400" b="0" i="0" u="none" strike="noStrike" kern="1200" cap="none" spc="0" normalizeH="0" baseline="0" noProof="0" dirty="0">
                <a:ln>
                  <a:noFill/>
                </a:ln>
                <a:solidFill>
                  <a:schemeClr val="bg2">
                    <a:lumMod val="25000"/>
                  </a:schemeClr>
                </a:solidFill>
                <a:effectLst/>
                <a:uLnTx/>
                <a:uFillTx/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.</a:t>
            </a:r>
          </a:p>
          <a:p>
            <a:r>
              <a:rPr lang="ko-KR" altLang="en-US" sz="2400" dirty="0">
                <a:solidFill>
                  <a:schemeClr val="bg2">
                    <a:lumMod val="2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조현호</a:t>
            </a:r>
            <a:endParaRPr lang="en-US" altLang="ko-KR" sz="2400" dirty="0">
              <a:solidFill>
                <a:schemeClr val="bg2">
                  <a:lumMod val="2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  <a:cs typeface="Microsoft Sans Serif" panose="020B0604020202020204" pitchFamily="34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05FC29-8322-4CA1-8F52-724BFFFBE453}"/>
              </a:ext>
            </a:extLst>
          </p:cNvPr>
          <p:cNvSpPr txBox="1"/>
          <p:nvPr/>
        </p:nvSpPr>
        <p:spPr>
          <a:xfrm>
            <a:off x="2492836" y="1573964"/>
            <a:ext cx="64301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914400" latinLnBrk="1"/>
            <a:r>
              <a:rPr lang="ko-KR" altLang="en-US" sz="36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생체신호 및 인공지능 연구실</a:t>
            </a:r>
            <a:endParaRPr lang="en-US" altLang="ko-KR" sz="3600" dirty="0">
              <a:solidFill>
                <a:srgbClr val="7C192D"/>
              </a:solidFill>
              <a:latin typeface="10X10 Bold" panose="020D0604000000000000" pitchFamily="50" charset="-127"/>
              <a:ea typeface="10X10 Bold" panose="020D0604000000000000" pitchFamily="50" charset="-127"/>
              <a:cs typeface="Microsoft Sans Serif" panose="020B0604020202020204" pitchFamily="34" charset="0"/>
            </a:endParaRPr>
          </a:p>
        </p:txBody>
      </p:sp>
      <p:pic>
        <p:nvPicPr>
          <p:cNvPr id="6" name="그림 5" descr="음식이(가) 표시된 사진&#10;&#10;자동 생성된 설명">
            <a:extLst>
              <a:ext uri="{FF2B5EF4-FFF2-40B4-BE49-F238E27FC236}">
                <a16:creationId xmlns:a16="http://schemas.microsoft.com/office/drawing/2014/main" id="{15935503-2D70-401E-B8BB-E37BD825A54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98" t="8886" r="28698" b="41719"/>
          <a:stretch/>
        </p:blipFill>
        <p:spPr>
          <a:xfrm>
            <a:off x="1092199" y="1490211"/>
            <a:ext cx="784225" cy="78886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15358D68-C2E3-4E6E-BB94-0B623AC242C9}"/>
              </a:ext>
            </a:extLst>
          </p:cNvPr>
          <p:cNvSpPr/>
          <p:nvPr/>
        </p:nvSpPr>
        <p:spPr>
          <a:xfrm>
            <a:off x="2492836" y="2343405"/>
            <a:ext cx="618362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b="1" u="sng" dirty="0">
                <a:solidFill>
                  <a:schemeClr val="bg2">
                    <a:lumMod val="25000"/>
                  </a:schemeClr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Healthcare and Artificial Intelligence</a:t>
            </a:r>
            <a:endParaRPr lang="en-US" altLang="ko-KR" dirty="0">
              <a:solidFill>
                <a:schemeClr val="bg2">
                  <a:lumMod val="2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  <a:cs typeface="Microsoft Sans Serif" panose="020B0604020202020204" pitchFamily="34" charset="0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01B229A-C5D6-4D7C-BD43-78438AC14DF6}"/>
              </a:ext>
            </a:extLst>
          </p:cNvPr>
          <p:cNvSpPr/>
          <p:nvPr/>
        </p:nvSpPr>
        <p:spPr>
          <a:xfrm>
            <a:off x="2492836" y="3182349"/>
            <a:ext cx="618362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 latinLnBrk="1"/>
            <a:r>
              <a:rPr lang="en-US" altLang="ko-KR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#</a:t>
            </a:r>
            <a:r>
              <a:rPr lang="ko-KR" altLang="en-US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헬스케어 </a:t>
            </a:r>
            <a:r>
              <a:rPr lang="en-US" altLang="ko-KR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#</a:t>
            </a:r>
            <a:r>
              <a:rPr lang="ko-KR" altLang="en-US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인공지능 </a:t>
            </a:r>
            <a:r>
              <a:rPr lang="en-US" altLang="ko-KR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#</a:t>
            </a:r>
            <a:r>
              <a:rPr lang="ko-KR" altLang="en-US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신호처리 </a:t>
            </a:r>
            <a:r>
              <a:rPr lang="en-US" altLang="ko-KR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#</a:t>
            </a:r>
            <a:r>
              <a:rPr lang="ko-KR" altLang="en-US" sz="2000" dirty="0">
                <a:solidFill>
                  <a:srgbClr val="7C192D"/>
                </a:solidFill>
                <a:latin typeface="10X10 Bold" panose="020D0604000000000000" pitchFamily="50" charset="-127"/>
                <a:ea typeface="10X10 Bold" panose="020D0604000000000000" pitchFamily="50" charset="-127"/>
                <a:cs typeface="Microsoft Sans Serif" panose="020B0604020202020204" pitchFamily="34" charset="0"/>
              </a:rPr>
              <a:t>빅데이터 </a:t>
            </a:r>
            <a:endParaRPr lang="en-US" altLang="ko-KR" sz="2000" dirty="0">
              <a:solidFill>
                <a:schemeClr val="bg2">
                  <a:lumMod val="25000"/>
                </a:schemeClr>
              </a:solidFill>
              <a:latin typeface="10X10 Bold" panose="020D0604000000000000" pitchFamily="50" charset="-127"/>
              <a:ea typeface="10X10 Bold" panose="020D0604000000000000" pitchFamily="50" charset="-127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11626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재현성 검증 실험 결과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120B62FB-38DC-F0A1-4F51-8B13F32F6E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85" y="1130399"/>
            <a:ext cx="3924848" cy="3134162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822D42C-C9CA-1672-5CC7-E0EEFF63C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68951" y="1130399"/>
            <a:ext cx="3886742" cy="3924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3810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1C852ED-179F-08CE-B96E-01D3CF494F96}"/>
              </a:ext>
            </a:extLst>
          </p:cNvPr>
          <p:cNvSpPr txBox="1"/>
          <p:nvPr/>
        </p:nvSpPr>
        <p:spPr>
          <a:xfrm>
            <a:off x="1074420" y="2828835"/>
            <a:ext cx="699516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Unconstrained Estimation of Body Postures on Bed Using PDVF film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A49FD3A-8ABE-0677-B65C-A8BA8AA39536}"/>
              </a:ext>
            </a:extLst>
          </p:cNvPr>
          <p:cNvSpPr txBox="1"/>
          <p:nvPr/>
        </p:nvSpPr>
        <p:spPr>
          <a:xfrm>
            <a:off x="7267978" y="5747504"/>
            <a:ext cx="160320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altLang="ko-KR" b="0" i="0" dirty="0">
                <a:solidFill>
                  <a:srgbClr val="2C2F37"/>
                </a:solidFill>
                <a:effectLst/>
                <a:highlight>
                  <a:srgbClr val="FFFFFF"/>
                </a:highlight>
                <a:latin typeface="Noto Sans KR" panose="020B0500000000000000" pitchFamily="34" charset="-127"/>
                <a:ea typeface="Noto Sans KR" panose="020B0500000000000000" pitchFamily="34" charset="-127"/>
              </a:rPr>
              <a:t>2014.10.31</a:t>
            </a:r>
          </a:p>
        </p:txBody>
      </p:sp>
    </p:spTree>
    <p:extLst>
      <p:ext uri="{BB962C8B-B14F-4D97-AF65-F5344CB8AC3E}">
        <p14:creationId xmlns:p14="http://schemas.microsoft.com/office/powerpoint/2010/main" val="29745840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제안 배경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1B6FC3F-7B39-8D8C-4F5E-2EF43A730D79}"/>
              </a:ext>
            </a:extLst>
          </p:cNvPr>
          <p:cNvSpPr txBox="1"/>
          <p:nvPr/>
        </p:nvSpPr>
        <p:spPr>
          <a:xfrm>
            <a:off x="723273" y="1053335"/>
            <a:ext cx="7549870" cy="25390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장기적이고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무구속적인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수면 모니터링 방법이 필요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기존 연구들은 가속도 센서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,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압력 센서 패드 등을 사용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장기적인 모니터링에는 부적합하거나 복잡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PVDF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심탄도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신호를 이용한 새로운 자세를 추정 방법을 제안</a:t>
            </a:r>
          </a:p>
        </p:txBody>
      </p:sp>
    </p:spTree>
    <p:extLst>
      <p:ext uri="{BB962C8B-B14F-4D97-AF65-F5344CB8AC3E}">
        <p14:creationId xmlns:p14="http://schemas.microsoft.com/office/powerpoint/2010/main" val="2678950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실험 </a:t>
            </a:r>
            <a:r>
              <a:rPr lang="en-US" altLang="ko-KR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endParaRPr lang="ko-KR" altLang="en-US" sz="2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FE7C69-B5BC-9E0B-52D0-F5ED64C85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3900262"/>
            <a:ext cx="6620540" cy="10119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B6FC3F-7B39-8D8C-4F5E-2EF43A730D79}"/>
              </a:ext>
            </a:extLst>
          </p:cNvPr>
          <p:cNvSpPr txBox="1"/>
          <p:nvPr/>
        </p:nvSpPr>
        <p:spPr>
          <a:xfrm>
            <a:off x="723273" y="1054479"/>
            <a:ext cx="6696064" cy="17091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피실험자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심탄도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파형 구분 실험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총 </a:t>
            </a:r>
            <a:r>
              <a:rPr lang="en-US" altLang="ko-KR" dirty="0"/>
              <a:t>10</a:t>
            </a:r>
            <a:r>
              <a:rPr lang="ko-KR" altLang="en-US" dirty="0"/>
              <a:t>명의 피실험자</a:t>
            </a:r>
            <a:r>
              <a:rPr lang="en-US" altLang="ko-KR" dirty="0"/>
              <a:t>(</a:t>
            </a:r>
            <a:r>
              <a:rPr lang="ko-KR" altLang="en-US" dirty="0"/>
              <a:t>평균 </a:t>
            </a:r>
            <a:r>
              <a:rPr lang="en-US" altLang="ko-KR" dirty="0"/>
              <a:t>26.2±2.5</a:t>
            </a:r>
            <a:r>
              <a:rPr lang="ko-KR" altLang="en-US" dirty="0"/>
              <a:t>세</a:t>
            </a:r>
            <a:r>
              <a:rPr lang="en-US" altLang="ko-KR" dirty="0"/>
              <a:t>, </a:t>
            </a:r>
            <a:r>
              <a:rPr lang="ko-KR" altLang="en-US" dirty="0"/>
              <a:t>남자 </a:t>
            </a:r>
            <a:r>
              <a:rPr lang="en-US" altLang="ko-KR" dirty="0"/>
              <a:t>7</a:t>
            </a:r>
            <a:r>
              <a:rPr lang="ko-KR" altLang="en-US" dirty="0"/>
              <a:t>명</a:t>
            </a:r>
            <a:r>
              <a:rPr lang="en-US" altLang="ko-KR" dirty="0"/>
              <a:t>, </a:t>
            </a:r>
            <a:r>
              <a:rPr lang="ko-KR" altLang="en-US" dirty="0"/>
              <a:t>여자 </a:t>
            </a:r>
            <a:r>
              <a:rPr lang="en-US" altLang="ko-KR" dirty="0"/>
              <a:t>3 </a:t>
            </a:r>
            <a:r>
              <a:rPr lang="ko-KR" altLang="en-US" dirty="0"/>
              <a:t>명</a:t>
            </a:r>
            <a:r>
              <a:rPr lang="en-US" altLang="ko-KR" dirty="0"/>
              <a:t>)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4</a:t>
            </a:r>
            <a:r>
              <a:rPr lang="ko-KR" altLang="en-US" dirty="0"/>
              <a:t>가지 자세를 각각 </a:t>
            </a:r>
            <a:r>
              <a:rPr lang="en-US" altLang="ko-KR" dirty="0"/>
              <a:t>7</a:t>
            </a:r>
            <a:r>
              <a:rPr lang="ko-KR" altLang="en-US" dirty="0"/>
              <a:t>분간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뒤의 </a:t>
            </a:r>
            <a:r>
              <a:rPr lang="en-US" altLang="ko-KR" dirty="0"/>
              <a:t>5</a:t>
            </a:r>
            <a:r>
              <a:rPr lang="ko-KR" altLang="en-US" dirty="0"/>
              <a:t>분의 데이터만 분석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37888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실험 </a:t>
            </a:r>
            <a:r>
              <a:rPr lang="en-US" altLang="ko-KR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</a:t>
            </a:r>
            <a:endParaRPr lang="ko-KR" altLang="en-US" sz="2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2FE7C69-B5BC-9E0B-52D0-F5ED64C85A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1730" y="3900262"/>
            <a:ext cx="6620540" cy="10119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B6FC3F-7B39-8D8C-4F5E-2EF43A730D79}"/>
              </a:ext>
            </a:extLst>
          </p:cNvPr>
          <p:cNvSpPr txBox="1"/>
          <p:nvPr/>
        </p:nvSpPr>
        <p:spPr>
          <a:xfrm>
            <a:off x="723273" y="1054480"/>
            <a:ext cx="5230919" cy="17091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심탄도를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이용한 자세 추정의 재현성 여부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10</a:t>
            </a:r>
            <a:r>
              <a:rPr lang="ko-KR" altLang="en-US" dirty="0"/>
              <a:t>명 중 </a:t>
            </a:r>
            <a:r>
              <a:rPr lang="en-US" altLang="ko-KR" dirty="0"/>
              <a:t>3</a:t>
            </a:r>
            <a:r>
              <a:rPr lang="ko-KR" altLang="en-US" dirty="0"/>
              <a:t>명 </a:t>
            </a:r>
            <a:r>
              <a:rPr lang="en-US" altLang="ko-KR" dirty="0"/>
              <a:t>(</a:t>
            </a:r>
            <a:r>
              <a:rPr lang="ko-KR" altLang="en-US" dirty="0"/>
              <a:t>모두 남자 평균 </a:t>
            </a:r>
            <a:r>
              <a:rPr lang="en-US" altLang="ko-KR" dirty="0"/>
              <a:t>26 ±2.8)</a:t>
            </a:r>
            <a:r>
              <a:rPr lang="ko-KR" altLang="en-US" dirty="0"/>
              <a:t> 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3</a:t>
            </a:r>
            <a:r>
              <a:rPr lang="ko-KR" altLang="en-US" dirty="0"/>
              <a:t>번의 시행</a:t>
            </a:r>
            <a:r>
              <a:rPr lang="en-US" altLang="ko-KR" dirty="0"/>
              <a:t>, </a:t>
            </a:r>
            <a:r>
              <a:rPr lang="ko-KR" altLang="en-US" dirty="0"/>
              <a:t>각 시행은 첫 번째 실험과 동일</a:t>
            </a:r>
            <a:endParaRPr lang="en-US" altLang="ko-KR" dirty="0"/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/>
              <a:t>각 시행 사이의 간격은 대략 </a:t>
            </a:r>
            <a:r>
              <a:rPr lang="en-US" altLang="ko-KR" dirty="0"/>
              <a:t>5~10</a:t>
            </a:r>
            <a:r>
              <a:rPr lang="ko-KR" altLang="en-US" dirty="0"/>
              <a:t>분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21077219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전처리</a:t>
            </a:r>
            <a:endParaRPr lang="ko-KR" altLang="en-US" sz="2800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AC2A0-7CAB-85E6-0302-AF24A82DD46B}"/>
              </a:ext>
            </a:extLst>
          </p:cNvPr>
          <p:cNvSpPr txBox="1"/>
          <p:nvPr/>
        </p:nvSpPr>
        <p:spPr>
          <a:xfrm>
            <a:off x="723273" y="1052896"/>
            <a:ext cx="7040880" cy="17106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1.5Hz ~ 10Hz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의 대역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band filtering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에폭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구간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15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박동 구간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J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피크 기준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-0.2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초부터 </a:t>
            </a: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0.6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초 사이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명확하지 않은 구간 모두 제거</a:t>
            </a: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50928FD8-EEFE-394E-B1E4-CEAD687B0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81328" y="2763557"/>
            <a:ext cx="4381344" cy="3588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802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84ADA96E-F8B1-99EB-FD08-807C296399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0869" y="812128"/>
            <a:ext cx="3889383" cy="5434374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추정 알고리즘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AC2A0-7CAB-85E6-0302-AF24A82DD46B}"/>
              </a:ext>
            </a:extLst>
          </p:cNvPr>
          <p:cNvSpPr txBox="1"/>
          <p:nvPr/>
        </p:nvSpPr>
        <p:spPr>
          <a:xfrm>
            <a:off x="723273" y="1139371"/>
            <a:ext cx="704088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심탄도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파형과의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피어슨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상관 계수를 계산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ko-KR" altLang="en-US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B0D0D3E-F4FE-7349-47A8-CCF71024CA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4463" y="1979887"/>
            <a:ext cx="3515216" cy="895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8379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추정 알고리즘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4AC2A0-7CAB-85E6-0302-AF24A82DD46B}"/>
              </a:ext>
            </a:extLst>
          </p:cNvPr>
          <p:cNvSpPr txBox="1"/>
          <p:nvPr/>
        </p:nvSpPr>
        <p:spPr>
          <a:xfrm>
            <a:off x="723273" y="1139371"/>
            <a:ext cx="704088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자세 별 </a:t>
            </a:r>
            <a:r>
              <a:rPr lang="ko-KR" altLang="en-US" dirty="0" err="1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심탄도</a:t>
            </a:r>
            <a:r>
              <a:rPr lang="ko-KR" altLang="en-US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 파형</a:t>
            </a: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altLang="ko-KR" dirty="0">
              <a:latin typeface="에스코어 드림 5 Medium" panose="020B0503030302020204" pitchFamily="34" charset="-127"/>
              <a:ea typeface="에스코어 드림 5 Medium" panose="020B0503030302020204" pitchFamily="34" charset="-127"/>
            </a:endParaRP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C689D5D5-894E-F369-45AA-73BF55729F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838" y="1670528"/>
            <a:ext cx="5756323" cy="4185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41028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84562C7-0795-2EC1-4326-93589F9F2F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z="2800" dirty="0">
                <a:latin typeface="에스코어 드림 5 Medium" panose="020B0503030302020204" pitchFamily="34" charset="-127"/>
                <a:ea typeface="에스코어 드림 5 Medium" panose="020B0503030302020204" pitchFamily="34" charset="-127"/>
              </a:rPr>
              <a:t>개인별 실험 결과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1C239F2A-3109-EF70-7EB3-61EC6FDE3C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7001" y="1117025"/>
            <a:ext cx="3886742" cy="3686689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EFFE0549-8401-7BC6-4257-0BB4E5D0C0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3360" y="1117025"/>
            <a:ext cx="3810532" cy="4810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233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54554</TotalTime>
  <Words>541</Words>
  <Application>Microsoft Office PowerPoint</Application>
  <PresentationFormat>화면 슬라이드 쇼(4:3)</PresentationFormat>
  <Paragraphs>64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에스코어 드림 5 Medium</vt:lpstr>
      <vt:lpstr>10X10</vt:lpstr>
      <vt:lpstr>Arial</vt:lpstr>
      <vt:lpstr>휴먼모음T</vt:lpstr>
      <vt:lpstr>Noto Sans KR</vt:lpstr>
      <vt:lpstr>10X10 Bold</vt:lpstr>
      <vt:lpstr>Wingdings</vt:lpstr>
      <vt:lpstr>Office Theme</vt:lpstr>
      <vt:lpstr>PowerPoint 프레젠테이션</vt:lpstr>
      <vt:lpstr>PowerPoint 프레젠테이션</vt:lpstr>
      <vt:lpstr>제안 배경</vt:lpstr>
      <vt:lpstr>실험 1</vt:lpstr>
      <vt:lpstr>실험 1</vt:lpstr>
      <vt:lpstr>전처리</vt:lpstr>
      <vt:lpstr>추정 알고리즘</vt:lpstr>
      <vt:lpstr>추정 알고리즘</vt:lpstr>
      <vt:lpstr>개인별 실험 결과</vt:lpstr>
      <vt:lpstr>재현성 검증 실험 결과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YOON</dc:creator>
  <cp:lastModifiedBy>현호 조</cp:lastModifiedBy>
  <cp:revision>550</cp:revision>
  <cp:lastPrinted>2022-01-06T08:22:32Z</cp:lastPrinted>
  <dcterms:created xsi:type="dcterms:W3CDTF">2019-11-18T13:25:07Z</dcterms:created>
  <dcterms:modified xsi:type="dcterms:W3CDTF">2024-12-24T03:43:28Z</dcterms:modified>
</cp:coreProperties>
</file>